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3" r:id="rId6"/>
    <p:sldId id="268" r:id="rId7"/>
    <p:sldId id="264" r:id="rId8"/>
    <p:sldId id="266" r:id="rId9"/>
    <p:sldId id="267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EF1BB-5924-449F-818E-622B04B7FAE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3616" y="2060848"/>
            <a:ext cx="78516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САРАТОВСКИЙ КРАЙ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085184"/>
            <a:ext cx="6400800" cy="112968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Презентацию подготовила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воспитатель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МАДОУ детский сад №2 г.Балаково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Степанова Галина Федоровна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648" y="4766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Валерий Васильевич </a:t>
            </a:r>
            <a:r>
              <a:rPr lang="ru-RU" sz="3600" b="1" i="1" dirty="0" err="1" smtClean="0"/>
              <a:t>Радаев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-губернатор Саратовской области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иография Губернатор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920880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История Саратовского края: [С древнейших времен до 1917 года] / Под общ. ред. В. П.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Тотфалушина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доп. – Саратов: Региональное Приволжское издательство «Детская книга», 2000 г.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Семенов В.Н. – «В старину Саратовскую: Очерки и рассказы о прошлом нашего края». – Саратов: Региональное Приволжское издательство «Детская книга», 1993 г.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Осипов, В.А.,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З.Е.,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Гохленер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В.М. – «История Саратовского края 1590-1917» – Саратов: Издательство Саратовского университета, 1983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Саратовский край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player.myshared.ru/552360/data/images/img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5900" y="2043906"/>
            <a:ext cx="61722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1944216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принят 5сентября 1996г.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центре белой полосы герб саратовской области в окружении золотого декоративного венка из дубовых, лавровых ветвей и колосьев соединенных золотой лентой.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uslide.ru/images/24/30224/736/img3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6408712" cy="525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ГЕРБ САРАТОВСКОЙ ОБЛАСТИ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2232248" cy="352839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принят 23 мая 2001г.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французском геральдическом щите лазоревого цвета  - три серебряные стерляди. Над щитом расположена историческая  земельная корона золотого цвета  с пятью зубцами ,стилизованными  под купола церквей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http://xn--l1aqg.xn--p1ai/public/article/5e/2e/2e30_fdf8.gif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5832648" cy="4137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ВОЛГА - </a:t>
            </a:r>
            <a:r>
              <a:rPr lang="ru-RU" sz="3200" b="1" i="1" dirty="0" smtClean="0"/>
              <a:t>ГЛАВНЫЙ СИМВОЛ НАШЕГО КРАЯ</a:t>
            </a:r>
            <a:endParaRPr lang="ru-RU" sz="4000" b="1" i="1" dirty="0"/>
          </a:p>
        </p:txBody>
      </p:sp>
      <p:pic>
        <p:nvPicPr>
          <p:cNvPr id="4" name="Содержимое 3" descr="http://megaribolov.ru/images/siteimage/opisanie_vodoemov/opisanie_rek/reka_hoper/reka%20Hop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806489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ка Волга Саратовская область находится в Российской Федерации. 100,2 тыс. км2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344816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айд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124744"/>
            <a:ext cx="7704857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igslide.ru/images/23/22026/831/img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992888" cy="547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96752"/>
            <a:ext cx="8568952" cy="5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116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САРАТОВСКИЙ КРАЙ</vt:lpstr>
      <vt:lpstr>Саратовский край</vt:lpstr>
      <vt:lpstr>Презентация PowerPoint</vt:lpstr>
      <vt:lpstr>ГЕРБ САРАТОВСКОЙ ОБЛАСТИ</vt:lpstr>
      <vt:lpstr>ВОЛГА - ГЛАВНЫЙ СИМВОЛ НАШЕГО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Валерий Васильевич Радаев -губернатор Саратовской области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Admin</cp:lastModifiedBy>
  <cp:revision>13</cp:revision>
  <dcterms:created xsi:type="dcterms:W3CDTF">2015-10-14T05:19:08Z</dcterms:created>
  <dcterms:modified xsi:type="dcterms:W3CDTF">2016-02-04T12:49:04Z</dcterms:modified>
</cp:coreProperties>
</file>