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CC20-D14B-4476-87A4-E8F8858F32D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federalspace.ru/img/al/126401366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g.lenta.ru/photo/gagarinfoto/1-208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iki/%D0%A4%D0%B0%D0%B9%D0%BB:%D0%97%D0%B0%D0%BF%D0%B8%D1%81%D0%BA%D0%B0_%D0%93%D0%B0%D0%B3%D0%B0%D1%80%D0%B8%D0%BD%D0%B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popmech.ru/images/upload/official_1263901619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hghltd.yandex.net/yandbtm?text=%D1%8E%20%D0%B3%D0%B0%D0%B3%D0%B0%D1%80%D0%B8%D0%BD%20%D0%B1%D0%B8%D0%BE%D0%B3%D1%80%D0%B0%D1%84%D0%B8%D1%8F&amp;url=http://www.federalspace.ru/main.php?id=88&amp;fmode=inject&amp;mime=html&amp;l10n=ru&amp;sign=3fb0126b323021dfb59a1dacc8cff2dc&amp;keyno=0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yandex.ru/yandsearch?text=%D1%8E%20%D0%B3%D0%B0%D0%B3%D0%B0%D1%80%D0%B8%D0%BD%20%D0%B1%D0%B8%D0%BE%D0%B3%D1%80%D0%B0%D1%84%D0%B8%D1%8F&amp;site=federalspace.ru&amp;clid=40316&amp;lr=11143" TargetMode="External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ederalspace.ru/main.php" TargetMode="External"/><Relationship Id="rId5" Type="http://schemas.openxmlformats.org/officeDocument/2006/relationships/hyperlink" Target="http://www.federalspace.ru/" TargetMode="External"/><Relationship Id="rId4" Type="http://schemas.openxmlformats.org/officeDocument/2006/relationships/hyperlink" Target="http://www.federalspace.ru/main.php?id=88" TargetMode="External"/><Relationship Id="rId9" Type="http://schemas.openxmlformats.org/officeDocument/2006/relationships/hyperlink" Target="http://cosmos.technicum.ru/gagarin/cosmos.technicum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ria.ru/images/36321/57/36321570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most3.edusite.ru/images/p39_gag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1772816"/>
          <a:ext cx="6507088" cy="2453640"/>
        </p:xfrm>
        <a:graphic>
          <a:graphicData uri="http://schemas.openxmlformats.org/drawingml/2006/table">
            <a:tbl>
              <a:tblPr/>
              <a:tblGrid>
                <a:gridCol w="6507088"/>
              </a:tblGrid>
              <a:tr h="2448272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далеким планетам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Пути полегли - 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трассам Вселенной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Летят корабли.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трассам Вселенной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Ведут корабли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Отважные люди Земли</a:t>
                      </a:r>
                      <a:r>
                        <a:rPr lang="ru-RU" sz="20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46085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Он первый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А вы сумели бы, как он,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Прорвав земное тяготенье,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Раздвинув звёзд столпотворенье,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Воздвигнуть над планетой трон?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Там звёзды, весело кружа,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Ему дорогу освещали,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Маня в непознанные дали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И расступаясь не спеша.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Да! Он был первым из землян!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Эпохи космоса – начало!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И имя Юрий прозвучало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По репродукторам всех стран.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С тех пор прошло немало лет.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Прогресс шагает с нами в ногу, 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Но помнят люди ту дорогу, 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 сердцах оставившую след.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(В. </a:t>
            </a:r>
            <a:r>
              <a:rPr lang="ru-RU" sz="2000" i="1" dirty="0" err="1">
                <a:solidFill>
                  <a:schemeClr val="bg1"/>
                </a:solidFill>
              </a:rPr>
              <a:t>Гринцов</a:t>
            </a:r>
            <a:r>
              <a:rPr lang="ru-RU" sz="2000" i="1" dirty="0">
                <a:solidFill>
                  <a:schemeClr val="bg1"/>
                </a:solidFill>
              </a:rPr>
              <a:t> ■)</a:t>
            </a:r>
          </a:p>
        </p:txBody>
      </p:sp>
      <p:pic>
        <p:nvPicPr>
          <p:cNvPr id="4" name="i-main-pic" descr="Картинка 8 из 4890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83968" y="188640"/>
            <a:ext cx="460851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44008" y="638764"/>
            <a:ext cx="449999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Сказал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поехали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Гагарин,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Ракета в космос понеслась.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Вот это был рисковый парень!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тех пор эпоха началась.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Эпоха странствий и открытий,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Прогресса, мира и труда,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Надежд, желаний и событий,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Теперь все это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навсегда.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Наступят дни, когда пространство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хочет, сможет бороздить!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Хоть на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Луну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пожалуйста, странствуй!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Никто не сможет запретить!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Вот будет жизнь! Но все же вспомним,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кто-то первым полетел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Майор Гагарин, парень скромный,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Открыть эпоху он сумел.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cosmos.technicum.ru/7.foto/images/Vostok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88640"/>
            <a:ext cx="432047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908721"/>
            <a:ext cx="2736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«Юрий Гагарин»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 космической ракете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С название «Восток»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Он первым на планете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Подняться к звёздам смог.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Поёт об этом песни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Весенняя капель: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Навеки будут вместе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Гагарин и апрель.</a:t>
            </a:r>
          </a:p>
        </p:txBody>
      </p:sp>
      <p:pic>
        <p:nvPicPr>
          <p:cNvPr id="4" name="i-main-pic" descr="Картинка 6 из 4890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46085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pload.wikimedia.org/wikipedia/ru/thumb/0/0d/%D0%97%D0%B0%D0%BF%D0%B8%D1%81%D0%BA%D0%B0_%D0%93%D0%B0%D0%B3%D0%B0%D1%80%D0%B8%D0%BD%D0%B0.jpg/300px-%D0%97%D0%B0%D0%BF%D0%B8%D1%81%D0%BA%D0%B0_%D0%93%D0%B0%D0%B3%D0%B0%D1%80%D0%B8%D0%BD%D0%B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292080" y="774496"/>
            <a:ext cx="28083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27 марта 1968 года он погиб при невыясненных обстоятельствах вблизи деревни Новоселово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Киржачского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района Владимирской области во время одного из тренировочных полётов. Похоронен у Кремлёвской стены на Красной площади.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-main-pic" descr="Картинка 1 из 4890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44644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-371771"/>
            <a:ext cx="7128792" cy="625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61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...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КОСМИЧЕСКОЕ АГЕНТСТВО (РОСКОСМОС)| Биография Ю.А.Гагарина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Биография Ю.А.Гагарина. Юрий Алексеевич Гагарин родился 9 марта 1934 года в деревне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Клушино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Гжатского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района Западной области РСФСР...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federalspace.ru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Федеральное космическое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?id=88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 tooltip="Поискать «ю гагарин биография» на сайте federalspace.ru"/>
              </a:rPr>
              <a:t>ещё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 tooltip="Сохранённая копия страницы на сервере Яндекса"/>
              </a:rPr>
              <a:t>копия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COSMOC</a:t>
            </a:r>
            <a:r>
              <a:rPr kumimoji="0" lang="ru-RU" sz="2000" i="1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ВПТ :: 50 ЛЕТ ПОЛЕТА ЧЕЛОВЕКА В КОСМОС » Биография Ю.А. Гагарина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БИОГРАФИЯ ЮРИЯ ГАГАРИНА »Биография ». ...Семья, в которой я родился, самая обыкновенная...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sng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cosmos.technicum.ru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›</a:t>
            </a:r>
            <a:r>
              <a:rPr kumimoji="0" lang="ru-RU" sz="2000" i="1" u="sng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gagarin</a:t>
            </a:r>
            <a:r>
              <a:rPr kumimoji="0" lang="ru-RU" sz="2000" i="1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/index_1.html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 </a:t>
            </a:r>
            <a:r>
              <a:rPr kumimoji="0" lang="ru-RU" sz="2000" i="1" u="sng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ещёкопия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 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OSMOS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TECHNICUM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RUS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TECHNICUM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RU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30сайт научной тематики - стихи, песни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Биография Юрия Гагарина. первый полет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челов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... Первые космонавты. … стихи, песни. Константин СИМОНОВ."САМЫЙ ПЕРВЫЙ". Рассвет.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ilmir.ucoz.ru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›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index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stikhi_pesni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/0-13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ещёкопия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Гагарин, Юрий Алексеевич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/>
                <a:ea typeface="Times New Roman" pitchFamily="18" charset="0"/>
                <a:cs typeface="Arial" pitchFamily="34" charset="0"/>
                <a:hlinkClick r:id="rId9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Википедия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Биография Семья Психологическая характеристика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560" y="809268"/>
            <a:ext cx="698477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Ежегодно 12 апреля в России и в странах всего мира отмечают Международный День космонавтики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первый полет человека в космос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космонавта Юрия Гагарина.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Волей судьбы 1961 год не только для России, но и для всей планеты стал исторической датой — Советский Союз вывел на орбиту Земли космический корабль-спутник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«Восток». Длительность полета составила 1 час 48 минут. Корабль сделал один виток вокруг Земли и совершил посадку в Саратовской области. На высоте нескольких километров от Земли Гагарин катапультировался и приземлился с парашютом недалеко от спускаемого аппарата. Космонавт получил звание Героя Советского Союза, а день 12 апреля объявили государственным праздником — Днем космонавтики.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osmos.technicum.ru/gagarin/images/gagar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543711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 flipH="1">
            <a:off x="6084168" y="904030"/>
            <a:ext cx="22322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12 апреля 1961 года, был начат отсчет космической эры человечества - на корабле "Восток"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стартовал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первый космонавт Юрий Гагарин.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31640" y="365175"/>
            <a:ext cx="70212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Юрий Алексеевич Гагарин родился 9 марта 1934 года в деревне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Клушино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Гжатского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района Западной области РСФСР (ныне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Гагаринский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район Смоленской области), неподалёку от города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Гжатск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(ныне Гагарин). По происхождению является выходцем из крестьян: его отец, Алексей Иванович Гагарин (1902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1973),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плотник, мать, Анна Тимофеевна Матвеева (1903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1984),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свинарка.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Детство Юрия прошло в деревне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Клушино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1 сентября 1941 года мальчик пошёл в школу, но 12 октября деревню заняли немцы и его учёба прервалась. Почти полтора года деревня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Клушино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была оккупирована немецкими войсками. 9 апреля 1943 года деревню освободила Красная армия, и учёба в школе возобновилась.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24 мая 1945 года семья Гагариных переехала в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Гжатск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 из 646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842493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7584" y="735757"/>
            <a:ext cx="74168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9 декабря 1959 года Гагарин написал заявление с просьбой зачислить его в группу кандидатов в космонавты. Уже через неделю его вызвали в Москву для прохождения всестороннего медицинского обследования в Центральном научно-исследовательском авиационном госпитале. В начале следующего года последовала ещё одна специальная медкомиссия, которая признала старшего лейтенанта Гагарина годным для космических полётов. 3 марта 1960 года приказом Главнокомандующего ВВС Константина Андреевича Вершинина зачислен в группу кандидатов в космонавты, а 11 марта Гагарин вместе с семьёй выехал к новому месту работы. С 25 марта начались регулярные занятия по программе подготовки космонавтов.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2 из 4890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83529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540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osmos.technicum.ru/7.foto/images/gagarin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60648"/>
            <a:ext cx="57241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6016" y="188640"/>
            <a:ext cx="41764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Мать и сын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Вот оно, свершилось, это чудо!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…Мать идёт – посторонись, народ: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Сын вернулся, да ещё откуда –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Из самих космических широт!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Это он ворвался в наше завтра,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Что самой фантастике под стать…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Первого на свете космонавта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Обнимает и целует мать.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И с такой материнской силой,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Радость всенародную деля,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Обнимает сына вся Россия,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Рукоплещет сыну вся Земля!</a:t>
            </a:r>
          </a:p>
        </p:txBody>
      </p:sp>
      <p:pic>
        <p:nvPicPr>
          <p:cNvPr id="4" name="Рисунок 3" descr="http://cosmos.technicum.ru/7.foto/images/GAGARIN_I%20SHKOL'NI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43204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512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Diman</dc:creator>
  <cp:lastModifiedBy>таня</cp:lastModifiedBy>
  <cp:revision>16</cp:revision>
  <dcterms:created xsi:type="dcterms:W3CDTF">2012-06-28T12:54:27Z</dcterms:created>
  <dcterms:modified xsi:type="dcterms:W3CDTF">2016-03-31T09:46:18Z</dcterms:modified>
</cp:coreProperties>
</file>