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4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7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8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4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5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47B47-779C-4695-AAA2-47BF33D316B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284C3-933C-42D5-B002-5681D895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4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4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8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0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5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64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5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9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9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1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9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54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Loner-XP</dc:creator>
  <cp:lastModifiedBy>Loner-XP</cp:lastModifiedBy>
  <cp:revision>1</cp:revision>
  <dcterms:created xsi:type="dcterms:W3CDTF">2015-03-01T11:46:53Z</dcterms:created>
  <dcterms:modified xsi:type="dcterms:W3CDTF">2015-03-01T11:52:44Z</dcterms:modified>
</cp:coreProperties>
</file>