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69" r:id="rId3"/>
    <p:sldId id="263" r:id="rId4"/>
    <p:sldId id="271" r:id="rId5"/>
    <p:sldId id="270" r:id="rId6"/>
    <p:sldId id="272" r:id="rId7"/>
    <p:sldId id="262" r:id="rId8"/>
    <p:sldId id="268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08" autoAdjust="0"/>
    <p:restoredTop sz="94660"/>
  </p:normalViewPr>
  <p:slideViewPr>
    <p:cSldViewPr>
      <p:cViewPr>
        <p:scale>
          <a:sx n="76" d="100"/>
          <a:sy n="76" d="100"/>
        </p:scale>
        <p:origin x="-1188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18A15-BC97-4061-B0B4-66317285A580}" type="datetimeFigureOut">
              <a:rPr lang="ru-RU" smtClean="0"/>
              <a:t>19.02.2016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AEF90-BF4D-41FD-A5E8-10E89056F976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18A15-BC97-4061-B0B4-66317285A580}" type="datetimeFigureOut">
              <a:rPr lang="ru-RU" smtClean="0"/>
              <a:t>19.02.2016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AEF90-BF4D-41FD-A5E8-10E89056F9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18A15-BC97-4061-B0B4-66317285A580}" type="datetimeFigureOut">
              <a:rPr lang="ru-RU" smtClean="0"/>
              <a:t>19.02.2016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AEF90-BF4D-41FD-A5E8-10E89056F9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18A15-BC97-4061-B0B4-66317285A580}" type="datetimeFigureOut">
              <a:rPr lang="ru-RU" smtClean="0"/>
              <a:t>19.02.2016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AEF90-BF4D-41FD-A5E8-10E89056F9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18A15-BC97-4061-B0B4-66317285A580}" type="datetimeFigureOut">
              <a:rPr lang="ru-RU" smtClean="0"/>
              <a:t>19.02.2016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AEF90-BF4D-41FD-A5E8-10E89056F976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18A15-BC97-4061-B0B4-66317285A580}" type="datetimeFigureOut">
              <a:rPr lang="ru-RU" smtClean="0"/>
              <a:t>19.02.2016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AEF90-BF4D-41FD-A5E8-10E89056F9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18A15-BC97-4061-B0B4-66317285A580}" type="datetimeFigureOut">
              <a:rPr lang="ru-RU" smtClean="0"/>
              <a:t>19.02.2016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AEF90-BF4D-41FD-A5E8-10E89056F9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18A15-BC97-4061-B0B4-66317285A580}" type="datetimeFigureOut">
              <a:rPr lang="ru-RU" smtClean="0"/>
              <a:t>19.02.2016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AEF90-BF4D-41FD-A5E8-10E89056F9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18A15-BC97-4061-B0B4-66317285A580}" type="datetimeFigureOut">
              <a:rPr lang="ru-RU" smtClean="0"/>
              <a:t>19.02.2016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AEF90-BF4D-41FD-A5E8-10E89056F9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18A15-BC97-4061-B0B4-66317285A580}" type="datetimeFigureOut">
              <a:rPr lang="ru-RU" smtClean="0"/>
              <a:t>19.02.2016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AEF90-BF4D-41FD-A5E8-10E89056F9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18A15-BC97-4061-B0B4-66317285A580}" type="datetimeFigureOut">
              <a:rPr lang="ru-RU" smtClean="0"/>
              <a:t>19.02.2016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86AEF90-BF4D-41FD-A5E8-10E89056F976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C618A15-BC97-4061-B0B4-66317285A580}" type="datetimeFigureOut">
              <a:rPr lang="ru-RU" smtClean="0"/>
              <a:t>19.02.2016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86AEF90-BF4D-41FD-A5E8-10E89056F976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340768"/>
            <a:ext cx="7851648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900" dirty="0">
                <a:solidFill>
                  <a:srgbClr val="FF0000"/>
                </a:solidFill>
                <a:latin typeface="Times New Roman" pitchFamily="18" charset="0"/>
              </a:rPr>
              <a:t>Совместная деятельность с детьми.</a:t>
            </a:r>
            <a:r>
              <a:rPr lang="ru-RU" sz="6600" dirty="0">
                <a:latin typeface="Times New Roman" pitchFamily="18" charset="0"/>
              </a:rPr>
              <a:t/>
            </a:r>
            <a:br>
              <a:rPr lang="ru-RU" sz="6600" dirty="0">
                <a:latin typeface="Times New Roman" pitchFamily="18" charset="0"/>
              </a:rPr>
            </a:br>
            <a:r>
              <a:rPr lang="en-US" sz="6600" dirty="0" smtClean="0">
                <a:solidFill>
                  <a:srgbClr val="FF0000"/>
                </a:solidFill>
                <a:latin typeface="Times New Roman" pitchFamily="18" charset="0"/>
              </a:rPr>
              <a:t>8 </a:t>
            </a:r>
            <a:r>
              <a:rPr lang="ru-RU" sz="6600" dirty="0" smtClean="0">
                <a:solidFill>
                  <a:srgbClr val="FF0000"/>
                </a:solidFill>
                <a:latin typeface="Times New Roman" pitchFamily="18" charset="0"/>
              </a:rPr>
              <a:t>марта!</a:t>
            </a:r>
            <a:endParaRPr lang="ru-RU" sz="72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8317" y="3204547"/>
            <a:ext cx="8167189" cy="876300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ru-RU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Забота о маме </a:t>
            </a:r>
          </a:p>
          <a:p>
            <a:pPr algn="ctr">
              <a:spcBef>
                <a:spcPts val="0"/>
              </a:spcBef>
            </a:pPr>
            <a:r>
              <a:rPr lang="ru-RU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(поздравление и цветы для мамы)</a:t>
            </a:r>
          </a:p>
        </p:txBody>
      </p:sp>
      <p:pic>
        <p:nvPicPr>
          <p:cNvPr id="6" name="Рисунок 5" descr="а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5852" y="1916832"/>
            <a:ext cx="2124075" cy="139065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71600" y="28216"/>
            <a:ext cx="76453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zh-CN" b="1" dirty="0">
                <a:solidFill>
                  <a:schemeClr val="bg1"/>
                </a:solidFill>
                <a:latin typeface="Times New Roman" pitchFamily="18" charset="0"/>
              </a:rPr>
              <a:t>Государственное бюджетное дошкольное образовательное учреждение </a:t>
            </a:r>
            <a:br>
              <a:rPr lang="ru-RU" altLang="zh-CN" b="1" dirty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altLang="zh-CN" b="1" dirty="0">
                <a:solidFill>
                  <a:schemeClr val="bg1"/>
                </a:solidFill>
                <a:latin typeface="Times New Roman" pitchFamily="18" charset="0"/>
              </a:rPr>
              <a:t>детский сад № 47</a:t>
            </a:r>
            <a:r>
              <a:rPr lang="ru-RU" altLang="zh-CN" b="1" baseline="300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altLang="zh-CN" b="1" dirty="0">
                <a:solidFill>
                  <a:schemeClr val="bg1"/>
                </a:solidFill>
                <a:latin typeface="Times New Roman" pitchFamily="18" charset="0"/>
              </a:rPr>
              <a:t>Калининского района Санкт-Петербурга</a:t>
            </a:r>
            <a:endParaRPr lang="ru-RU" altLang="ru-RU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11638" y="4797152"/>
            <a:ext cx="49323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sz="2000" dirty="0">
                <a:solidFill>
                  <a:schemeClr val="bg1"/>
                </a:solidFill>
                <a:latin typeface="Times New Roman" pitchFamily="18" charset="0"/>
              </a:rPr>
              <a:t>Воспитатель группы раннего возраста №1 </a:t>
            </a:r>
          </a:p>
          <a:p>
            <a:pPr algn="r">
              <a:defRPr/>
            </a:pP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</a:rPr>
              <a:t>Гольева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</a:rPr>
              <a:t> Н.В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017806" y="6400800"/>
            <a:ext cx="1308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zh-CN" sz="1200" dirty="0">
                <a:solidFill>
                  <a:schemeClr val="bg1"/>
                </a:solidFill>
                <a:latin typeface="Times New Roman" pitchFamily="18" charset="0"/>
              </a:rPr>
              <a:t>Санкт-Петербург</a:t>
            </a:r>
          </a:p>
          <a:p>
            <a:pPr algn="ctr" eaLnBrk="1" hangingPunct="1"/>
            <a:r>
              <a:rPr lang="ru-RU" altLang="zh-CN" sz="1200" dirty="0" smtClean="0">
                <a:solidFill>
                  <a:schemeClr val="bg1"/>
                </a:solidFill>
                <a:latin typeface="Times New Roman" pitchFamily="18" charset="0"/>
              </a:rPr>
              <a:t>2016</a:t>
            </a:r>
            <a:endParaRPr lang="ru-RU" altLang="zh-CN" sz="12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2050" name="Picture 2" descr="https://lh4.googleusercontent.com/-q-M_DZut8qQ/Uz0l6VcZDOI/AAAAAAAABPQ/GbVoHAnAVbU/s400/animaciya27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29575"/>
            <a:ext cx="2736304" cy="1307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playcast.ru/uploads/2014/07/12/921348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236478"/>
            <a:ext cx="2006812" cy="1981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389120"/>
          </a:xfrm>
        </p:spPr>
        <p:txBody>
          <a:bodyPr>
            <a:normAutofit fontScale="85000" lnSpcReduction="20000"/>
          </a:bodyPr>
          <a:lstStyle/>
          <a:p>
            <a:r>
              <a:rPr lang="ru-RU" b="1" u="sng" dirty="0" smtClean="0"/>
              <a:t>Цели:</a:t>
            </a:r>
          </a:p>
          <a:p>
            <a:r>
              <a:rPr lang="ru-RU" dirty="0" smtClean="0"/>
              <a:t>1</a:t>
            </a:r>
            <a:r>
              <a:rPr lang="ru-RU" dirty="0"/>
              <a:t>. Расширять представление детей о женском празднике и традициях поздравлять всех женщин в этот весенний день</a:t>
            </a:r>
            <a:r>
              <a:rPr lang="ru-RU" dirty="0" smtClean="0"/>
              <a:t>. </a:t>
            </a:r>
            <a:r>
              <a:rPr lang="ru-RU" dirty="0"/>
              <a:t>Закрепить знания детей о традиции дарить </a:t>
            </a:r>
            <a:r>
              <a:rPr lang="ru-RU" dirty="0" smtClean="0"/>
              <a:t>подарки.</a:t>
            </a:r>
          </a:p>
          <a:p>
            <a:r>
              <a:rPr lang="ru-RU" dirty="0" smtClean="0"/>
              <a:t>2. </a:t>
            </a:r>
            <a:r>
              <a:rPr lang="ru-RU" dirty="0"/>
              <a:t>Формировать любовь к самому родному человеку на Земле – маме, умение ценить материнскую заботу и любовь.</a:t>
            </a:r>
          </a:p>
          <a:p>
            <a:r>
              <a:rPr lang="ru-RU" dirty="0"/>
              <a:t>3</a:t>
            </a:r>
            <a:r>
              <a:rPr lang="ru-RU" dirty="0" smtClean="0"/>
              <a:t>. </a:t>
            </a:r>
            <a:r>
              <a:rPr lang="ru-RU" dirty="0"/>
              <a:t>Развивать воображение </a:t>
            </a:r>
            <a:r>
              <a:rPr lang="ru-RU" dirty="0" smtClean="0"/>
              <a:t>детей.</a:t>
            </a:r>
          </a:p>
          <a:p>
            <a:r>
              <a:rPr lang="ru-RU" dirty="0" smtClean="0"/>
              <a:t>4. </a:t>
            </a:r>
            <a:r>
              <a:rPr lang="ru-RU" dirty="0"/>
              <a:t>Воспитывать стремление помогать маме, уважительное отношение ко всем женщинам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dirty="0" smtClean="0"/>
          </a:p>
          <a:p>
            <a:r>
              <a:rPr lang="ru-RU" b="1" u="sng" dirty="0" smtClean="0"/>
              <a:t>Задачи </a:t>
            </a:r>
            <a:r>
              <a:rPr lang="ru-RU" b="1" u="sng" dirty="0"/>
              <a:t>речевого </a:t>
            </a:r>
            <a:r>
              <a:rPr lang="ru-RU" b="1" u="sng" dirty="0" smtClean="0"/>
              <a:t>развития:</a:t>
            </a:r>
            <a:endParaRPr lang="ru-RU" b="1" u="sng" dirty="0"/>
          </a:p>
          <a:p>
            <a:r>
              <a:rPr lang="ru-RU" dirty="0" smtClean="0"/>
              <a:t>Ввести </a:t>
            </a:r>
            <a:r>
              <a:rPr lang="ru-RU" dirty="0"/>
              <a:t>в активный словарь существительные </a:t>
            </a:r>
            <a:r>
              <a:rPr lang="ru-RU" dirty="0" smtClean="0"/>
              <a:t>(цветок, </a:t>
            </a:r>
            <a:r>
              <a:rPr lang="ru-RU" dirty="0"/>
              <a:t>букет, </a:t>
            </a:r>
            <a:r>
              <a:rPr lang="ru-RU" dirty="0" smtClean="0"/>
              <a:t>открытка, праздник, 8 марта); </a:t>
            </a:r>
            <a:r>
              <a:rPr lang="ru-RU" dirty="0"/>
              <a:t>прилагательные (</a:t>
            </a:r>
            <a:r>
              <a:rPr lang="ru-RU" dirty="0" smtClean="0"/>
              <a:t>красивый); </a:t>
            </a:r>
            <a:r>
              <a:rPr lang="ru-RU" dirty="0"/>
              <a:t>глаголы </a:t>
            </a:r>
            <a:r>
              <a:rPr lang="ru-RU" dirty="0" smtClean="0"/>
              <a:t>(поливать, дарить, </a:t>
            </a:r>
            <a:r>
              <a:rPr lang="ru-RU" dirty="0"/>
              <a:t>поздравить).</a:t>
            </a: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794352"/>
          </a:xfrm>
        </p:spPr>
        <p:txBody>
          <a:bodyPr>
            <a:normAutofit fontScale="90000"/>
          </a:bodyPr>
          <a:lstStyle/>
          <a:p>
            <a:r>
              <a:rPr lang="ru-RU" b="1" i="1" dirty="0"/>
              <a:t>Программное </a:t>
            </a:r>
            <a:r>
              <a:rPr lang="ru-RU" b="1" i="1" dirty="0" smtClean="0"/>
              <a:t>содержание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066860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gerasimova.ucoz.ru/mini/0012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249" y="4211464"/>
            <a:ext cx="1629687" cy="2346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18480" y="53173"/>
            <a:ext cx="3960440" cy="156966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Наших 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мамочек родных</a:t>
            </a:r>
            <a:b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Женщин всех на свете</a:t>
            </a:r>
            <a:b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Стихами ласковыми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Поздравляют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дети!</a:t>
            </a:r>
            <a:endParaRPr lang="ru-RU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ц1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9379" y="-10969"/>
            <a:ext cx="3227851" cy="242088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5586" y="2340169"/>
            <a:ext cx="637570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цветочек поливал</a:t>
            </a:r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</a:rPr>
              <a:t>,</a:t>
            </a:r>
            <a:endParaRPr lang="ru-RU" sz="4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30" name="Picture 6" descr="http://previews.123rf.com/images/yeletkeshet/yeletkeshet1211/yeletkeshet121100231/16511314-Girl-watering-a-flower-in-the-garden-Stock-Vector-cartoo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142783"/>
            <a:ext cx="3467368" cy="3443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а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6067" y="2708920"/>
            <a:ext cx="1530172" cy="323172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81535" y="1268760"/>
            <a:ext cx="80648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Мой цветок красивым стал</a:t>
            </a:r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1821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63688" y="764704"/>
            <a:ext cx="61206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Маме я его </a:t>
            </a:r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дарю</a:t>
            </a:r>
            <a:r>
              <a:rPr lang="ru-RU" sz="4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ru-RU" sz="4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://i027.radikal.ru/1006/fd/2e52622b240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700808"/>
            <a:ext cx="3096344" cy="4651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9353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82221" y="1106398"/>
            <a:ext cx="591899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Мама я тебя </a:t>
            </a:r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люблю!</a:t>
            </a:r>
            <a:endParaRPr lang="ru-RU" sz="4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4" descr="http://23.kr.ua/images/news/ec9ac547c272b963fb31411b84753e01_w960_h20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718" y="2434674"/>
            <a:ext cx="4110316" cy="3082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http://www.krasnoyeznamya.ru/gallery/rm_49_322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63" y="2434673"/>
            <a:ext cx="4884493" cy="3082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7183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ц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22" y="1083868"/>
            <a:ext cx="3017680" cy="206084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1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8224" y="753852"/>
            <a:ext cx="2459944" cy="2514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ц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81" y="3645024"/>
            <a:ext cx="3188060" cy="268153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 descr="ц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32107" y="3645024"/>
            <a:ext cx="3611893" cy="2708920"/>
          </a:xfrm>
          <a:prstGeom prst="rect">
            <a:avLst/>
          </a:prstGeom>
        </p:spPr>
      </p:pic>
      <p:pic>
        <p:nvPicPr>
          <p:cNvPr id="8" name="Рисунок 7" descr="ц5.jpg"/>
          <p:cNvPicPr>
            <a:picLocks noChangeAspect="1"/>
          </p:cNvPicPr>
          <p:nvPr/>
        </p:nvPicPr>
        <p:blipFill rotWithShape="1">
          <a:blip r:embed="rId6"/>
          <a:srcRect t="-1" b="9908"/>
          <a:stretch/>
        </p:blipFill>
        <p:spPr>
          <a:xfrm>
            <a:off x="3277341" y="824469"/>
            <a:ext cx="3070709" cy="23202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ц9.jpg"/>
          <p:cNvPicPr>
            <a:picLocks noChangeAspect="1"/>
          </p:cNvPicPr>
          <p:nvPr/>
        </p:nvPicPr>
        <p:blipFill rotWithShape="1">
          <a:blip r:embed="rId7"/>
          <a:srcRect l="29017" t="11737" r="25598" b="16547"/>
          <a:stretch/>
        </p:blipFill>
        <p:spPr>
          <a:xfrm>
            <a:off x="3271799" y="3635513"/>
            <a:ext cx="2260308" cy="2671042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397149" y="52340"/>
            <a:ext cx="68310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Подарки (цветы) для мамы</a:t>
            </a:r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ю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142</TotalTime>
  <Words>160</Words>
  <Application>Microsoft Office PowerPoint</Application>
  <PresentationFormat>Экран (4:3)</PresentationFormat>
  <Paragraphs>23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Поток</vt:lpstr>
      <vt:lpstr>Совместная деятельность с детьми. 8 марта!</vt:lpstr>
      <vt:lpstr>Программное содержание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Картотека</dc:title>
  <dc:creator>PC</dc:creator>
  <cp:lastModifiedBy>Елена Гольева</cp:lastModifiedBy>
  <cp:revision>16</cp:revision>
  <dcterms:created xsi:type="dcterms:W3CDTF">2015-03-02T14:58:13Z</dcterms:created>
  <dcterms:modified xsi:type="dcterms:W3CDTF">2016-02-19T19:12:27Z</dcterms:modified>
</cp:coreProperties>
</file>