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5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68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4745-87A7-45BE-8477-42DEDC27EC8C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7657-6052-44AF-94C5-1BCC9594553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4745-87A7-45BE-8477-42DEDC27EC8C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7657-6052-44AF-94C5-1BCC959455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4745-87A7-45BE-8477-42DEDC27EC8C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7657-6052-44AF-94C5-1BCC959455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4745-87A7-45BE-8477-42DEDC27EC8C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7657-6052-44AF-94C5-1BCC959455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4745-87A7-45BE-8477-42DEDC27EC8C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7657-6052-44AF-94C5-1BCC9594553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4745-87A7-45BE-8477-42DEDC27EC8C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7657-6052-44AF-94C5-1BCC959455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4745-87A7-45BE-8477-42DEDC27EC8C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7657-6052-44AF-94C5-1BCC959455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4745-87A7-45BE-8477-42DEDC27EC8C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7657-6052-44AF-94C5-1BCC959455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4745-87A7-45BE-8477-42DEDC27EC8C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7657-6052-44AF-94C5-1BCC959455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4745-87A7-45BE-8477-42DEDC27EC8C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7657-6052-44AF-94C5-1BCC959455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4745-87A7-45BE-8477-42DEDC27EC8C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25E7657-6052-44AF-94C5-1BCC9594553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6D4745-87A7-45BE-8477-42DEDC27EC8C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5E7657-6052-44AF-94C5-1BCC9594553D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&#1042;&#1072;&#1083;&#1103;\Desktop\&#1085;&#1077;&#1076;&#1077;&#1083;&#1103;%20&#1087;&#1077;&#1076;&#1084;&#1072;&#1089;&#1090;&#1077;&#1088;&#1089;&#1090;&#1074;&#1072;\&#1053;&#1086;&#1074;&#1072;&#1103;%20&#1087;&#1072;&#1087;&#1082;&#1072;\&#1087;&#1088;&#1077;&#1079;&#1077;&#1085;&#1090;&#1072;&#1094;&#1080;&#1103;.pptx#-1,6,&#1042;&#1086;&#1079;&#1084;&#1086;&#1078;&#1085;&#1086;&#1077; &#1076;&#1086;&#1089;&#1090;&#1080;&#1078;&#1077;&#1085;&#1080;&#1077; &#1087;&#1086;&#1089;&#1090;&#1072;&#1074;&#1083;&#1077;&#1085;&#1085;&#1086;&#1081; &#1094;&#1077;&#1083;&#1080;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4320479"/>
          </a:xfrm>
        </p:spPr>
        <p:txBody>
          <a:bodyPr/>
          <a:lstStyle/>
          <a:p>
            <a:r>
              <a:rPr lang="ru-RU" dirty="0" smtClean="0">
                <a:solidFill>
                  <a:srgbClr val="92D050"/>
                </a:solidFill>
              </a:rPr>
              <a:t>Кто хочет стать миллионером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9828584" y="5157192"/>
            <a:ext cx="360040" cy="481608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080119"/>
          </a:xfrm>
        </p:spPr>
        <p:txBody>
          <a:bodyPr/>
          <a:lstStyle/>
          <a:p>
            <a:r>
              <a:rPr lang="ru-RU" dirty="0" smtClean="0"/>
              <a:t>Вопрос  9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6400800" cy="864096"/>
          </a:xfrm>
        </p:spPr>
        <p:txBody>
          <a:bodyPr/>
          <a:lstStyle/>
          <a:p>
            <a:r>
              <a:rPr lang="ru-RU" dirty="0" smtClean="0"/>
              <a:t>Птицы живут в?</a:t>
            </a:r>
            <a:endParaRPr lang="ru-RU" dirty="0"/>
          </a:p>
        </p:txBody>
      </p:sp>
      <p:sp>
        <p:nvSpPr>
          <p:cNvPr id="4" name="Скругленный прямоугольник 3">
            <a:hlinkClick r:id="" action="ppaction://hlinkshowjump?jump=lastslide"/>
          </p:cNvPr>
          <p:cNvSpPr/>
          <p:nvPr/>
        </p:nvSpPr>
        <p:spPr>
          <a:xfrm>
            <a:off x="1979712" y="3573016"/>
            <a:ext cx="1800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Б. избе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кругленный прямоугольник 4">
            <a:hlinkClick r:id="" action="ppaction://hlinkshowjump?jump=lastslide"/>
          </p:cNvPr>
          <p:cNvSpPr/>
          <p:nvPr/>
        </p:nvSpPr>
        <p:spPr>
          <a:xfrm>
            <a:off x="4644008" y="3573016"/>
            <a:ext cx="165618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Г. ракете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Скругленный прямоугольник 5">
            <a:hlinkClick r:id="" action="ppaction://hlinkshowjump?jump=nextslide"/>
          </p:cNvPr>
          <p:cNvSpPr/>
          <p:nvPr/>
        </p:nvSpPr>
        <p:spPr>
          <a:xfrm>
            <a:off x="1907704" y="2420888"/>
            <a:ext cx="187220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А. гнезде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7" name="Скругленный прямоугольник 6">
            <a:hlinkClick r:id="" action="ppaction://hlinkshowjump?jump=lastslide"/>
          </p:cNvPr>
          <p:cNvSpPr/>
          <p:nvPr/>
        </p:nvSpPr>
        <p:spPr>
          <a:xfrm>
            <a:off x="4644008" y="2420888"/>
            <a:ext cx="165618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В. корабле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452320" y="2132856"/>
            <a:ext cx="1368152" cy="4392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15.3000000</a:t>
            </a:r>
          </a:p>
          <a:p>
            <a:pPr algn="ctr"/>
            <a:r>
              <a:rPr lang="ru-RU" dirty="0" smtClean="0"/>
              <a:t>14.1500000</a:t>
            </a:r>
          </a:p>
          <a:p>
            <a:pPr algn="ctr"/>
            <a:r>
              <a:rPr lang="ru-RU" dirty="0" smtClean="0"/>
              <a:t>13.800000</a:t>
            </a:r>
          </a:p>
          <a:p>
            <a:pPr algn="ctr"/>
            <a:r>
              <a:rPr lang="ru-RU" dirty="0" smtClean="0"/>
              <a:t>12.400000</a:t>
            </a:r>
          </a:p>
          <a:p>
            <a:pPr algn="ctr"/>
            <a:r>
              <a:rPr lang="ru-RU" dirty="0" smtClean="0"/>
              <a:t>11.200000</a:t>
            </a:r>
          </a:p>
          <a:p>
            <a:pPr algn="ctr"/>
            <a:r>
              <a:rPr lang="ru-RU" dirty="0" smtClean="0"/>
              <a:t>10.100000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9.50000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8.25000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7.15000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6.10000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5.5000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4.3000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3.2000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2.1000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1.500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080119"/>
          </a:xfrm>
        </p:spPr>
        <p:txBody>
          <a:bodyPr/>
          <a:lstStyle/>
          <a:p>
            <a:r>
              <a:rPr lang="ru-RU" dirty="0" smtClean="0"/>
              <a:t>Вопрос  10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6400800" cy="864096"/>
          </a:xfrm>
        </p:spPr>
        <p:txBody>
          <a:bodyPr/>
          <a:lstStyle/>
          <a:p>
            <a:r>
              <a:rPr lang="ru-RU" dirty="0" smtClean="0"/>
              <a:t>Не является женщиной?</a:t>
            </a:r>
            <a:endParaRPr lang="ru-RU" dirty="0"/>
          </a:p>
        </p:txBody>
      </p:sp>
      <p:sp>
        <p:nvSpPr>
          <p:cNvPr id="4" name="Скругленный прямоугольник 3">
            <a:hlinkClick r:id="" action="ppaction://hlinkshowjump?jump=lastslide"/>
          </p:cNvPr>
          <p:cNvSpPr/>
          <p:nvPr/>
        </p:nvSpPr>
        <p:spPr>
          <a:xfrm>
            <a:off x="1979712" y="3573016"/>
            <a:ext cx="1800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Б. мама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кругленный прямоугольник 4">
            <a:hlinkClick r:id="" action="ppaction://hlinkshowjump?jump=lastslide"/>
          </p:cNvPr>
          <p:cNvSpPr/>
          <p:nvPr/>
        </p:nvSpPr>
        <p:spPr>
          <a:xfrm>
            <a:off x="4644008" y="3573016"/>
            <a:ext cx="165618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Г. сестра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Скругленный прямоугольник 5">
            <a:hlinkClick r:id="" action="ppaction://hlinkshowjump?jump=nextslide"/>
          </p:cNvPr>
          <p:cNvSpPr/>
          <p:nvPr/>
        </p:nvSpPr>
        <p:spPr>
          <a:xfrm>
            <a:off x="1907704" y="2564904"/>
            <a:ext cx="187220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А.дедушка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7" name="Скругленный прямоугольник 6">
            <a:hlinkClick r:id="" action="ppaction://hlinkshowjump?jump=lastslide"/>
          </p:cNvPr>
          <p:cNvSpPr/>
          <p:nvPr/>
        </p:nvSpPr>
        <p:spPr>
          <a:xfrm>
            <a:off x="4644008" y="2420888"/>
            <a:ext cx="165618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В. бабушка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452320" y="2132856"/>
            <a:ext cx="1368152" cy="4392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15.3000000</a:t>
            </a:r>
          </a:p>
          <a:p>
            <a:pPr algn="ctr"/>
            <a:r>
              <a:rPr lang="ru-RU" dirty="0" smtClean="0"/>
              <a:t>14.1500000</a:t>
            </a:r>
          </a:p>
          <a:p>
            <a:pPr algn="ctr"/>
            <a:r>
              <a:rPr lang="ru-RU" dirty="0" smtClean="0"/>
              <a:t>13.800000</a:t>
            </a:r>
          </a:p>
          <a:p>
            <a:pPr algn="ctr"/>
            <a:r>
              <a:rPr lang="ru-RU" dirty="0" smtClean="0"/>
              <a:t>12.400000</a:t>
            </a:r>
          </a:p>
          <a:p>
            <a:pPr algn="ctr"/>
            <a:r>
              <a:rPr lang="ru-RU" dirty="0" smtClean="0"/>
              <a:t>11.200000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10.100000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9.50000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8.25000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7.15000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6.10000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5.5000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4.3000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3.2000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2.1000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1.500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080119"/>
          </a:xfrm>
        </p:spPr>
        <p:txBody>
          <a:bodyPr/>
          <a:lstStyle/>
          <a:p>
            <a:r>
              <a:rPr lang="ru-RU" dirty="0" smtClean="0"/>
              <a:t>Вопрос  11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6400800" cy="864096"/>
          </a:xfrm>
        </p:spPr>
        <p:txBody>
          <a:bodyPr/>
          <a:lstStyle/>
          <a:p>
            <a:r>
              <a:rPr lang="ru-RU" dirty="0" smtClean="0"/>
              <a:t>Любимые мамины подарки?</a:t>
            </a:r>
            <a:endParaRPr lang="ru-RU" dirty="0"/>
          </a:p>
        </p:txBody>
      </p:sp>
      <p:sp>
        <p:nvSpPr>
          <p:cNvPr id="4" name="Скругленный прямоугольник 3">
            <a:hlinkClick r:id="" action="ppaction://hlinkshowjump?jump=lastslide"/>
          </p:cNvPr>
          <p:cNvSpPr/>
          <p:nvPr/>
        </p:nvSpPr>
        <p:spPr>
          <a:xfrm>
            <a:off x="1979712" y="3573016"/>
            <a:ext cx="1800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Б. пылесос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кругленный прямоугольник 4">
            <a:hlinkClick r:id="" action="ppaction://hlinkshowjump?jump=lastslide"/>
          </p:cNvPr>
          <p:cNvSpPr/>
          <p:nvPr/>
        </p:nvSpPr>
        <p:spPr>
          <a:xfrm>
            <a:off x="4644008" y="3573016"/>
            <a:ext cx="165618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Г. метла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Скругленный прямоугольник 5">
            <a:hlinkClick r:id="" action="ppaction://hlinkshowjump?jump=nextslide"/>
          </p:cNvPr>
          <p:cNvSpPr/>
          <p:nvPr/>
        </p:nvSpPr>
        <p:spPr>
          <a:xfrm>
            <a:off x="1907704" y="2564904"/>
            <a:ext cx="187220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А. улыбка ребенка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7" name="Скругленный прямоугольник 6">
            <a:hlinkClick r:id="" action="ppaction://hlinkshowjump?jump=lastslide"/>
          </p:cNvPr>
          <p:cNvSpPr/>
          <p:nvPr/>
        </p:nvSpPr>
        <p:spPr>
          <a:xfrm>
            <a:off x="4644008" y="2420888"/>
            <a:ext cx="165618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В. поварешка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452320" y="2132856"/>
            <a:ext cx="1368152" cy="4392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15.3000000</a:t>
            </a:r>
          </a:p>
          <a:p>
            <a:pPr algn="ctr"/>
            <a:r>
              <a:rPr lang="ru-RU" dirty="0" smtClean="0"/>
              <a:t>14.1500000</a:t>
            </a:r>
          </a:p>
          <a:p>
            <a:pPr algn="ctr"/>
            <a:r>
              <a:rPr lang="ru-RU" dirty="0" smtClean="0"/>
              <a:t>13.800000</a:t>
            </a:r>
          </a:p>
          <a:p>
            <a:pPr algn="ctr"/>
            <a:r>
              <a:rPr lang="ru-RU" dirty="0" smtClean="0"/>
              <a:t>12.400000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11.200000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10.100000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9.50000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8.25000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7.15000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6.10000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5.5000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4.3000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3.2000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2.1000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1.500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080119"/>
          </a:xfrm>
        </p:spPr>
        <p:txBody>
          <a:bodyPr/>
          <a:lstStyle/>
          <a:p>
            <a:r>
              <a:rPr lang="ru-RU" dirty="0" smtClean="0"/>
              <a:t>Вопрос  12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6400800" cy="86409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Как называется папа, который умеет прибить гвоздь?</a:t>
            </a:r>
            <a:endParaRPr lang="ru-RU" dirty="0"/>
          </a:p>
        </p:txBody>
      </p:sp>
      <p:sp>
        <p:nvSpPr>
          <p:cNvPr id="4" name="Скругленный прямоугольник 3">
            <a:hlinkClick r:id="" action="ppaction://hlinkshowjump?jump=lastslide"/>
          </p:cNvPr>
          <p:cNvSpPr/>
          <p:nvPr/>
        </p:nvSpPr>
        <p:spPr>
          <a:xfrm>
            <a:off x="1979712" y="3573016"/>
            <a:ext cx="1800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Б. добрый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кругленный прямоугольник 4">
            <a:hlinkClick r:id="" action="ppaction://hlinkshowjump?jump=nextslide"/>
          </p:cNvPr>
          <p:cNvSpPr/>
          <p:nvPr/>
        </p:nvSpPr>
        <p:spPr>
          <a:xfrm>
            <a:off x="4644008" y="3573016"/>
            <a:ext cx="165618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Г. хозяйственный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Скругленный прямоугольник 5">
            <a:hlinkClick r:id="" action="ppaction://hlinkshowjump?jump=lastslide"/>
          </p:cNvPr>
          <p:cNvSpPr/>
          <p:nvPr/>
        </p:nvSpPr>
        <p:spPr>
          <a:xfrm>
            <a:off x="1907704" y="2564904"/>
            <a:ext cx="187220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А. злой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7" name="Скругленный прямоугольник 6">
            <a:hlinkClick r:id="" action="ppaction://hlinkshowjump?jump=lastslide"/>
          </p:cNvPr>
          <p:cNvSpPr/>
          <p:nvPr/>
        </p:nvSpPr>
        <p:spPr>
          <a:xfrm>
            <a:off x="4644008" y="2420888"/>
            <a:ext cx="165618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В. умный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452320" y="2420888"/>
            <a:ext cx="1368152" cy="4320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15.3000000</a:t>
            </a:r>
          </a:p>
          <a:p>
            <a:pPr algn="ctr"/>
            <a:r>
              <a:rPr lang="ru-RU" dirty="0" smtClean="0"/>
              <a:t>14.1500000</a:t>
            </a:r>
          </a:p>
          <a:p>
            <a:pPr algn="ctr"/>
            <a:r>
              <a:rPr lang="ru-RU" dirty="0" smtClean="0"/>
              <a:t>13.800000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12.400000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11.200000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10.100000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9.50000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8.25000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7.15000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6.10000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5.5000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4.3000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3.2000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2.1000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1.500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080119"/>
          </a:xfrm>
        </p:spPr>
        <p:txBody>
          <a:bodyPr/>
          <a:lstStyle/>
          <a:p>
            <a:r>
              <a:rPr lang="ru-RU" dirty="0" smtClean="0"/>
              <a:t>Вопрос  13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6400800" cy="864096"/>
          </a:xfrm>
        </p:spPr>
        <p:txBody>
          <a:bodyPr/>
          <a:lstStyle/>
          <a:p>
            <a:r>
              <a:rPr lang="ru-RU" dirty="0" smtClean="0"/>
              <a:t>Какой сказочный герой лишний?</a:t>
            </a:r>
            <a:endParaRPr lang="ru-RU" dirty="0"/>
          </a:p>
        </p:txBody>
      </p:sp>
      <p:sp>
        <p:nvSpPr>
          <p:cNvPr id="4" name="Скругленный прямоугольник 3">
            <a:hlinkClick r:id="" action="ppaction://hlinkshowjump?jump=lastslide"/>
          </p:cNvPr>
          <p:cNvSpPr/>
          <p:nvPr/>
        </p:nvSpPr>
        <p:spPr>
          <a:xfrm>
            <a:off x="1979712" y="3573016"/>
            <a:ext cx="1800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Б. щука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кругленный прямоугольник 4">
            <a:hlinkClick r:id="" action="ppaction://hlinkshowjump?jump=nextslide"/>
          </p:cNvPr>
          <p:cNvSpPr/>
          <p:nvPr/>
        </p:nvSpPr>
        <p:spPr>
          <a:xfrm>
            <a:off x="4644008" y="3573016"/>
            <a:ext cx="165618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Г. Марья-царевна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Скругленный прямоугольник 5">
            <a:hlinkClick r:id="" action="ppaction://hlinkshowjump?jump=lastslide"/>
          </p:cNvPr>
          <p:cNvSpPr/>
          <p:nvPr/>
        </p:nvSpPr>
        <p:spPr>
          <a:xfrm>
            <a:off x="1907704" y="2564904"/>
            <a:ext cx="187220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rgbClr val="FFFF00"/>
                </a:solidFill>
              </a:rPr>
              <a:t>А.Емеля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7" name="Скругленный прямоугольник 6">
            <a:hlinkClick r:id="" action="ppaction://hlinkshowjump?jump=lastslide"/>
          </p:cNvPr>
          <p:cNvSpPr/>
          <p:nvPr/>
        </p:nvSpPr>
        <p:spPr>
          <a:xfrm>
            <a:off x="4644008" y="2420888"/>
            <a:ext cx="165618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В. Василиса-прекрасная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452320" y="2132856"/>
            <a:ext cx="1368152" cy="4392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15.3000000</a:t>
            </a:r>
          </a:p>
          <a:p>
            <a:pPr algn="ctr"/>
            <a:r>
              <a:rPr lang="ru-RU" dirty="0" smtClean="0"/>
              <a:t>14.1500000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13.800000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12.400000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11.200000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10.100000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9.50000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8.25000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7.15000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6.10000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5.5000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4.3000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3.2000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2.1000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1.500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080119"/>
          </a:xfrm>
        </p:spPr>
        <p:txBody>
          <a:bodyPr/>
          <a:lstStyle/>
          <a:p>
            <a:r>
              <a:rPr lang="ru-RU" dirty="0" smtClean="0"/>
              <a:t>Вопрос  14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6400800" cy="864096"/>
          </a:xfrm>
        </p:spPr>
        <p:txBody>
          <a:bodyPr/>
          <a:lstStyle/>
          <a:p>
            <a:r>
              <a:rPr lang="ru-RU" dirty="0" smtClean="0"/>
              <a:t>Весной выползают?</a:t>
            </a:r>
            <a:endParaRPr lang="ru-RU" dirty="0"/>
          </a:p>
        </p:txBody>
      </p:sp>
      <p:sp>
        <p:nvSpPr>
          <p:cNvPr id="4" name="Скругленный прямоугольник 3">
            <a:hlinkClick r:id="" action="ppaction://hlinkshowjump?jump=lastslide"/>
          </p:cNvPr>
          <p:cNvSpPr/>
          <p:nvPr/>
        </p:nvSpPr>
        <p:spPr>
          <a:xfrm>
            <a:off x="1979712" y="3573016"/>
            <a:ext cx="1800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Б. машины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кругленный прямоугольник 4">
            <a:hlinkClick r:id="" action="ppaction://hlinkshowjump?jump=lastslide"/>
          </p:cNvPr>
          <p:cNvSpPr/>
          <p:nvPr/>
        </p:nvSpPr>
        <p:spPr>
          <a:xfrm>
            <a:off x="4644008" y="3573016"/>
            <a:ext cx="165618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Г. </a:t>
            </a:r>
            <a:r>
              <a:rPr lang="ru-RU" smtClean="0">
                <a:solidFill>
                  <a:srgbClr val="FFFF00"/>
                </a:solidFill>
              </a:rPr>
              <a:t>бегемоты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Скругленный прямоугольник 5">
            <a:hlinkClick r:id="" action="ppaction://hlinkshowjump?jump=nextslide"/>
          </p:cNvPr>
          <p:cNvSpPr/>
          <p:nvPr/>
        </p:nvSpPr>
        <p:spPr>
          <a:xfrm>
            <a:off x="1907704" y="2564904"/>
            <a:ext cx="187220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А.насекомые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7" name="Скругленный прямоугольник 6">
            <a:hlinkClick r:id="" action="ppaction://hlinkshowjump?jump=lastslide"/>
          </p:cNvPr>
          <p:cNvSpPr/>
          <p:nvPr/>
        </p:nvSpPr>
        <p:spPr>
          <a:xfrm>
            <a:off x="4644008" y="2492896"/>
            <a:ext cx="165618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В. собаки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452320" y="2132856"/>
            <a:ext cx="1368152" cy="4392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15.3000000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14.1500000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13.800000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12.400000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11.200000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10.100000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9.50000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8.25000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7.15000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6.10000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5.5000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4.3000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3.2000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2.1000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1.500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080119"/>
          </a:xfrm>
        </p:spPr>
        <p:txBody>
          <a:bodyPr/>
          <a:lstStyle/>
          <a:p>
            <a:r>
              <a:rPr lang="ru-RU" dirty="0" smtClean="0"/>
              <a:t>Вопрос  15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6400800" cy="864096"/>
          </a:xfrm>
        </p:spPr>
        <p:txBody>
          <a:bodyPr/>
          <a:lstStyle/>
          <a:p>
            <a:r>
              <a:rPr lang="ru-RU" dirty="0" smtClean="0"/>
              <a:t>Весна это?</a:t>
            </a:r>
            <a:endParaRPr lang="ru-RU" dirty="0"/>
          </a:p>
        </p:txBody>
      </p:sp>
      <p:sp>
        <p:nvSpPr>
          <p:cNvPr id="4" name="Скругленный прямоугольник 3">
            <a:hlinkClick r:id="" action="ppaction://hlinkshowjump?jump=lastslide"/>
          </p:cNvPr>
          <p:cNvSpPr/>
          <p:nvPr/>
        </p:nvSpPr>
        <p:spPr>
          <a:xfrm>
            <a:off x="1979712" y="3573016"/>
            <a:ext cx="1800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Б. полезные ископаемые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кругленный прямоугольник 4">
            <a:hlinkClick r:id="" action="ppaction://hlinkshowjump?jump=lastslide"/>
          </p:cNvPr>
          <p:cNvSpPr/>
          <p:nvPr/>
        </p:nvSpPr>
        <p:spPr>
          <a:xfrm>
            <a:off x="4644008" y="3573016"/>
            <a:ext cx="165618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Г. насекомые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Скругленный прямоугольник 5">
            <a:hlinkClick r:id="" action="ppaction://hlinkshowjump?jump=nextslide"/>
          </p:cNvPr>
          <p:cNvSpPr/>
          <p:nvPr/>
        </p:nvSpPr>
        <p:spPr>
          <a:xfrm>
            <a:off x="1907704" y="2564904"/>
            <a:ext cx="187220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А.время года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7" name="Скругленный прямоугольник 6">
            <a:hlinkClick r:id="" action="ppaction://hlinkshowjump?jump=lastslide"/>
          </p:cNvPr>
          <p:cNvSpPr/>
          <p:nvPr/>
        </p:nvSpPr>
        <p:spPr>
          <a:xfrm>
            <a:off x="4644008" y="2492896"/>
            <a:ext cx="165618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В. вселенная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452320" y="2132856"/>
            <a:ext cx="1368152" cy="4392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15.3000000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14.1500000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13.800000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12.400000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11.200000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10.100000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9.50000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8.25000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7.15000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6.10000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5.5000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4.3000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3.2000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2.1000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1.500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589008"/>
          </a:xfrm>
        </p:spPr>
        <p:txBody>
          <a:bodyPr/>
          <a:lstStyle/>
          <a:p>
            <a:r>
              <a:rPr lang="ru-RU" dirty="0" smtClean="0"/>
              <a:t>Поздравляем, Вы выиграли!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>
            <a:off x="107504" y="5301208"/>
            <a:ext cx="5616624" cy="1383432"/>
          </a:xfrm>
        </p:spPr>
        <p:txBody>
          <a:bodyPr/>
          <a:lstStyle/>
          <a:p>
            <a:pPr lvl="1"/>
            <a:endParaRPr lang="ru-RU" dirty="0"/>
          </a:p>
        </p:txBody>
      </p:sp>
      <p:sp>
        <p:nvSpPr>
          <p:cNvPr id="6" name="Управляющая кнопка: далее 5">
            <a:hlinkClick r:id="rId2" action="ppaction://hlinkpres?slideindex=6&amp;slidetitle=Возможное достижение поставленной цели" highlightClick="1"/>
          </p:cNvPr>
          <p:cNvSpPr/>
          <p:nvPr/>
        </p:nvSpPr>
        <p:spPr>
          <a:xfrm>
            <a:off x="7092280" y="5373216"/>
            <a:ext cx="1440160" cy="792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50506"/>
          </a:xfrm>
        </p:spPr>
        <p:txBody>
          <a:bodyPr/>
          <a:lstStyle/>
          <a:p>
            <a:r>
              <a:rPr lang="ru-RU" dirty="0" smtClean="0"/>
              <a:t>Конец</a:t>
            </a:r>
            <a:endParaRPr lang="ru-RU" dirty="0"/>
          </a:p>
        </p:txBody>
      </p:sp>
      <p:sp>
        <p:nvSpPr>
          <p:cNvPr id="3" name="Управляющая кнопка: возврат 2">
            <a:hlinkClick r:id="" action="ppaction://hlinkshowjump?jump=lastslideviewed" highlightClick="1"/>
          </p:cNvPr>
          <p:cNvSpPr/>
          <p:nvPr/>
        </p:nvSpPr>
        <p:spPr>
          <a:xfrm>
            <a:off x="755576" y="5733256"/>
            <a:ext cx="1042416" cy="104241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080119"/>
          </a:xfrm>
        </p:spPr>
        <p:txBody>
          <a:bodyPr/>
          <a:lstStyle/>
          <a:p>
            <a:r>
              <a:rPr lang="ru-RU" dirty="0" smtClean="0"/>
              <a:t>Вопрос 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6400800" cy="864096"/>
          </a:xfrm>
        </p:spPr>
        <p:txBody>
          <a:bodyPr/>
          <a:lstStyle/>
          <a:p>
            <a:r>
              <a:rPr lang="ru-RU" dirty="0" smtClean="0"/>
              <a:t>Когда цветут подснежники?</a:t>
            </a:r>
            <a:endParaRPr lang="ru-RU" dirty="0"/>
          </a:p>
        </p:txBody>
      </p:sp>
      <p:sp>
        <p:nvSpPr>
          <p:cNvPr id="4" name="Скругленный прямоугольник 3">
            <a:hlinkClick r:id="" action="ppaction://hlinkshowjump?jump=lastslide"/>
          </p:cNvPr>
          <p:cNvSpPr/>
          <p:nvPr/>
        </p:nvSpPr>
        <p:spPr>
          <a:xfrm>
            <a:off x="1979712" y="3573016"/>
            <a:ext cx="1800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Б.лето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кругленный прямоугольник 4">
            <a:hlinkClick r:id="" action="ppaction://hlinkshowjump?jump=lastslide"/>
          </p:cNvPr>
          <p:cNvSpPr/>
          <p:nvPr/>
        </p:nvSpPr>
        <p:spPr>
          <a:xfrm>
            <a:off x="4644008" y="3573016"/>
            <a:ext cx="165618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Г. осень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Скругленный прямоугольник 5">
            <a:hlinkClick r:id="" action="ppaction://hlinkshowjump?jump=nextslide"/>
          </p:cNvPr>
          <p:cNvSpPr/>
          <p:nvPr/>
        </p:nvSpPr>
        <p:spPr>
          <a:xfrm>
            <a:off x="1907704" y="2492896"/>
            <a:ext cx="187220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А.весна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7" name="Скругленный прямоугольник 6">
            <a:hlinkClick r:id="" action="ppaction://hlinkshowjump?jump=lastslide"/>
          </p:cNvPr>
          <p:cNvSpPr/>
          <p:nvPr/>
        </p:nvSpPr>
        <p:spPr>
          <a:xfrm>
            <a:off x="4644008" y="2420888"/>
            <a:ext cx="165618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В. зима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452320" y="2132856"/>
            <a:ext cx="1368152" cy="4392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15.3000000</a:t>
            </a:r>
          </a:p>
          <a:p>
            <a:pPr algn="ctr"/>
            <a:r>
              <a:rPr lang="ru-RU" dirty="0" smtClean="0"/>
              <a:t>14.1500000</a:t>
            </a:r>
          </a:p>
          <a:p>
            <a:pPr algn="ctr"/>
            <a:r>
              <a:rPr lang="ru-RU" dirty="0"/>
              <a:t>1</a:t>
            </a:r>
            <a:r>
              <a:rPr lang="ru-RU" dirty="0" smtClean="0"/>
              <a:t>3.800000</a:t>
            </a:r>
          </a:p>
          <a:p>
            <a:pPr algn="ctr"/>
            <a:r>
              <a:rPr lang="ru-RU" dirty="0" smtClean="0"/>
              <a:t>12.400000</a:t>
            </a:r>
          </a:p>
          <a:p>
            <a:pPr algn="ctr"/>
            <a:r>
              <a:rPr lang="ru-RU" dirty="0" smtClean="0"/>
              <a:t>11.200000</a:t>
            </a:r>
          </a:p>
          <a:p>
            <a:pPr algn="ctr"/>
            <a:r>
              <a:rPr lang="ru-RU" dirty="0" smtClean="0"/>
              <a:t>10.100000</a:t>
            </a:r>
          </a:p>
          <a:p>
            <a:pPr algn="ctr"/>
            <a:r>
              <a:rPr lang="ru-RU" dirty="0" smtClean="0"/>
              <a:t>9.50000</a:t>
            </a:r>
          </a:p>
          <a:p>
            <a:pPr algn="ctr"/>
            <a:r>
              <a:rPr lang="ru-RU" dirty="0" smtClean="0"/>
              <a:t>8.25000</a:t>
            </a:r>
          </a:p>
          <a:p>
            <a:pPr algn="ctr"/>
            <a:r>
              <a:rPr lang="ru-RU" dirty="0" smtClean="0"/>
              <a:t>7.15000</a:t>
            </a:r>
          </a:p>
          <a:p>
            <a:pPr algn="ctr"/>
            <a:r>
              <a:rPr lang="ru-RU" dirty="0" smtClean="0"/>
              <a:t>6.10000</a:t>
            </a:r>
          </a:p>
          <a:p>
            <a:pPr algn="ctr"/>
            <a:r>
              <a:rPr lang="ru-RU" dirty="0" smtClean="0"/>
              <a:t>5.5000</a:t>
            </a:r>
          </a:p>
          <a:p>
            <a:pPr algn="ctr"/>
            <a:r>
              <a:rPr lang="ru-RU" dirty="0" smtClean="0"/>
              <a:t>4.3000</a:t>
            </a:r>
          </a:p>
          <a:p>
            <a:pPr algn="ctr"/>
            <a:r>
              <a:rPr lang="ru-RU" dirty="0" smtClean="0"/>
              <a:t>3.2000</a:t>
            </a:r>
          </a:p>
          <a:p>
            <a:pPr algn="ctr"/>
            <a:r>
              <a:rPr lang="ru-RU" dirty="0" smtClean="0"/>
              <a:t>2.1000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1.500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080119"/>
          </a:xfrm>
        </p:spPr>
        <p:txBody>
          <a:bodyPr/>
          <a:lstStyle/>
          <a:p>
            <a:r>
              <a:rPr lang="ru-RU" dirty="0" smtClean="0"/>
              <a:t>Вопрос 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6400800" cy="864096"/>
          </a:xfrm>
        </p:spPr>
        <p:txBody>
          <a:bodyPr/>
          <a:lstStyle/>
          <a:p>
            <a:r>
              <a:rPr lang="ru-RU" dirty="0" smtClean="0"/>
              <a:t>Время года?</a:t>
            </a:r>
            <a:endParaRPr lang="ru-RU" dirty="0"/>
          </a:p>
        </p:txBody>
      </p:sp>
      <p:sp>
        <p:nvSpPr>
          <p:cNvPr id="4" name="Скругленный прямоугольник 3">
            <a:hlinkClick r:id="" action="ppaction://hlinkshowjump?jump=nextslide"/>
          </p:cNvPr>
          <p:cNvSpPr/>
          <p:nvPr/>
        </p:nvSpPr>
        <p:spPr>
          <a:xfrm>
            <a:off x="1979712" y="3573016"/>
            <a:ext cx="1800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Б.лето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кругленный прямоугольник 4">
            <a:hlinkClick r:id="" action="ppaction://hlinkshowjump?jump=lastslide"/>
          </p:cNvPr>
          <p:cNvSpPr/>
          <p:nvPr/>
        </p:nvSpPr>
        <p:spPr>
          <a:xfrm>
            <a:off x="4644008" y="3573016"/>
            <a:ext cx="165618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Г. бабочка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Скругленный прямоугольник 5">
            <a:hlinkClick r:id="" action="ppaction://hlinkshowjump?jump=nextslide"/>
          </p:cNvPr>
          <p:cNvSpPr/>
          <p:nvPr/>
        </p:nvSpPr>
        <p:spPr>
          <a:xfrm>
            <a:off x="1907704" y="2492896"/>
            <a:ext cx="187220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А. январь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7" name="Скругленный прямоугольник 6">
            <a:hlinkClick r:id="" action="ppaction://hlinkshowjump?jump=lastslide"/>
          </p:cNvPr>
          <p:cNvSpPr/>
          <p:nvPr/>
        </p:nvSpPr>
        <p:spPr>
          <a:xfrm>
            <a:off x="4644008" y="2420888"/>
            <a:ext cx="165618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В. тополь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452320" y="2132856"/>
            <a:ext cx="1368152" cy="4392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15.3000000</a:t>
            </a:r>
          </a:p>
          <a:p>
            <a:pPr algn="ctr"/>
            <a:r>
              <a:rPr lang="ru-RU" dirty="0" smtClean="0"/>
              <a:t>14.1500000</a:t>
            </a:r>
          </a:p>
          <a:p>
            <a:pPr algn="ctr"/>
            <a:r>
              <a:rPr lang="ru-RU" dirty="0" smtClean="0"/>
              <a:t>13.800000</a:t>
            </a:r>
          </a:p>
          <a:p>
            <a:pPr algn="ctr"/>
            <a:r>
              <a:rPr lang="ru-RU" dirty="0" smtClean="0"/>
              <a:t>12.400000</a:t>
            </a:r>
          </a:p>
          <a:p>
            <a:pPr algn="ctr"/>
            <a:r>
              <a:rPr lang="ru-RU" dirty="0" smtClean="0"/>
              <a:t>11.200000</a:t>
            </a:r>
          </a:p>
          <a:p>
            <a:pPr algn="ctr"/>
            <a:r>
              <a:rPr lang="ru-RU" dirty="0" smtClean="0"/>
              <a:t>10.100000</a:t>
            </a:r>
          </a:p>
          <a:p>
            <a:pPr algn="ctr"/>
            <a:r>
              <a:rPr lang="ru-RU" dirty="0" smtClean="0"/>
              <a:t>9.50000</a:t>
            </a:r>
          </a:p>
          <a:p>
            <a:pPr algn="ctr"/>
            <a:r>
              <a:rPr lang="ru-RU" dirty="0" smtClean="0"/>
              <a:t>8.25000</a:t>
            </a:r>
          </a:p>
          <a:p>
            <a:pPr algn="ctr"/>
            <a:r>
              <a:rPr lang="ru-RU" dirty="0" smtClean="0"/>
              <a:t>7.15000</a:t>
            </a:r>
          </a:p>
          <a:p>
            <a:pPr algn="ctr"/>
            <a:r>
              <a:rPr lang="ru-RU" dirty="0" smtClean="0"/>
              <a:t>6.10000</a:t>
            </a:r>
          </a:p>
          <a:p>
            <a:pPr algn="ctr"/>
            <a:r>
              <a:rPr lang="ru-RU" dirty="0" smtClean="0"/>
              <a:t>5.5000</a:t>
            </a:r>
          </a:p>
          <a:p>
            <a:pPr algn="ctr"/>
            <a:r>
              <a:rPr lang="ru-RU" dirty="0" smtClean="0"/>
              <a:t>4.3000</a:t>
            </a:r>
          </a:p>
          <a:p>
            <a:pPr algn="ctr"/>
            <a:r>
              <a:rPr lang="ru-RU" dirty="0" smtClean="0"/>
              <a:t>3.2000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2.1000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1.500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080119"/>
          </a:xfrm>
        </p:spPr>
        <p:txBody>
          <a:bodyPr/>
          <a:lstStyle/>
          <a:p>
            <a:r>
              <a:rPr lang="ru-RU" dirty="0" smtClean="0"/>
              <a:t>Вопрос 3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6400800" cy="864096"/>
          </a:xfrm>
        </p:spPr>
        <p:txBody>
          <a:bodyPr/>
          <a:lstStyle/>
          <a:p>
            <a:r>
              <a:rPr lang="ru-RU" dirty="0" smtClean="0"/>
              <a:t>Кто прилетает весной?</a:t>
            </a:r>
            <a:endParaRPr lang="ru-RU" dirty="0"/>
          </a:p>
        </p:txBody>
      </p:sp>
      <p:sp>
        <p:nvSpPr>
          <p:cNvPr id="4" name="Скругленный прямоугольник 3">
            <a:hlinkClick r:id="" action="ppaction://hlinkshowjump?jump=lastslide"/>
          </p:cNvPr>
          <p:cNvSpPr/>
          <p:nvPr/>
        </p:nvSpPr>
        <p:spPr>
          <a:xfrm>
            <a:off x="1979712" y="3573016"/>
            <a:ext cx="1800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Б.самолет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кругленный прямоугольник 4">
            <a:hlinkClick r:id="" action="ppaction://hlinkshowjump?jump=lastslide"/>
          </p:cNvPr>
          <p:cNvSpPr/>
          <p:nvPr/>
        </p:nvSpPr>
        <p:spPr>
          <a:xfrm>
            <a:off x="4644008" y="3573016"/>
            <a:ext cx="165618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Г. вертолет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Скругленный прямоугольник 5">
            <a:hlinkClick r:id="" action="ppaction://hlinkshowjump?jump=nextslide"/>
          </p:cNvPr>
          <p:cNvSpPr/>
          <p:nvPr/>
        </p:nvSpPr>
        <p:spPr>
          <a:xfrm>
            <a:off x="1907704" y="2492896"/>
            <a:ext cx="187220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А. птицы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7" name="Скругленный прямоугольник 6">
            <a:hlinkClick r:id="" action="ppaction://hlinkshowjump?jump=lastslide"/>
          </p:cNvPr>
          <p:cNvSpPr/>
          <p:nvPr/>
        </p:nvSpPr>
        <p:spPr>
          <a:xfrm>
            <a:off x="4644008" y="2420888"/>
            <a:ext cx="165618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В. бегемот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452320" y="2132856"/>
            <a:ext cx="1368152" cy="4392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15.3000000</a:t>
            </a:r>
          </a:p>
          <a:p>
            <a:pPr algn="ctr"/>
            <a:r>
              <a:rPr lang="ru-RU" dirty="0" smtClean="0"/>
              <a:t>14.1500000</a:t>
            </a:r>
          </a:p>
          <a:p>
            <a:pPr algn="ctr"/>
            <a:r>
              <a:rPr lang="ru-RU" dirty="0" smtClean="0"/>
              <a:t>13.800000</a:t>
            </a:r>
          </a:p>
          <a:p>
            <a:pPr algn="ctr"/>
            <a:r>
              <a:rPr lang="ru-RU" dirty="0" smtClean="0"/>
              <a:t>12.400000</a:t>
            </a:r>
          </a:p>
          <a:p>
            <a:pPr algn="ctr"/>
            <a:r>
              <a:rPr lang="ru-RU" dirty="0" smtClean="0"/>
              <a:t>11.200000</a:t>
            </a:r>
          </a:p>
          <a:p>
            <a:pPr algn="ctr"/>
            <a:r>
              <a:rPr lang="ru-RU" dirty="0" smtClean="0"/>
              <a:t>10.100000</a:t>
            </a:r>
          </a:p>
          <a:p>
            <a:pPr algn="ctr"/>
            <a:r>
              <a:rPr lang="ru-RU" dirty="0" smtClean="0"/>
              <a:t>9.50000</a:t>
            </a:r>
          </a:p>
          <a:p>
            <a:pPr algn="ctr"/>
            <a:r>
              <a:rPr lang="ru-RU" dirty="0" smtClean="0"/>
              <a:t>8.25000</a:t>
            </a:r>
          </a:p>
          <a:p>
            <a:pPr algn="ctr"/>
            <a:r>
              <a:rPr lang="ru-RU" dirty="0" smtClean="0"/>
              <a:t>7.15000</a:t>
            </a:r>
          </a:p>
          <a:p>
            <a:pPr algn="ctr"/>
            <a:r>
              <a:rPr lang="ru-RU" dirty="0" smtClean="0"/>
              <a:t>6.10000</a:t>
            </a:r>
          </a:p>
          <a:p>
            <a:pPr algn="ctr"/>
            <a:r>
              <a:rPr lang="ru-RU" dirty="0" smtClean="0"/>
              <a:t>5.5000</a:t>
            </a:r>
          </a:p>
          <a:p>
            <a:pPr algn="ctr"/>
            <a:r>
              <a:rPr lang="ru-RU" dirty="0" smtClean="0"/>
              <a:t>4.3000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3.2000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2.1000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1.500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080119"/>
          </a:xfrm>
        </p:spPr>
        <p:txBody>
          <a:bodyPr/>
          <a:lstStyle/>
          <a:p>
            <a:r>
              <a:rPr lang="ru-RU" dirty="0" smtClean="0"/>
              <a:t>Вопрос  4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6400800" cy="864096"/>
          </a:xfrm>
        </p:spPr>
        <p:txBody>
          <a:bodyPr/>
          <a:lstStyle/>
          <a:p>
            <a:r>
              <a:rPr lang="ru-RU" dirty="0" smtClean="0"/>
              <a:t>Кто просыпается весной?</a:t>
            </a:r>
            <a:endParaRPr lang="ru-RU" dirty="0"/>
          </a:p>
        </p:txBody>
      </p:sp>
      <p:sp>
        <p:nvSpPr>
          <p:cNvPr id="4" name="Скругленный прямоугольник 3">
            <a:hlinkClick r:id="" action="ppaction://hlinkshowjump?jump=lastslide"/>
          </p:cNvPr>
          <p:cNvSpPr/>
          <p:nvPr/>
        </p:nvSpPr>
        <p:spPr>
          <a:xfrm>
            <a:off x="1979712" y="3573016"/>
            <a:ext cx="1800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Б.гости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кругленный прямоугольник 4">
            <a:hlinkClick r:id="" action="ppaction://hlinkshowjump?jump=nextslide"/>
          </p:cNvPr>
          <p:cNvSpPr/>
          <p:nvPr/>
        </p:nvSpPr>
        <p:spPr>
          <a:xfrm>
            <a:off x="4644008" y="3573016"/>
            <a:ext cx="165618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Г. медведь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Скругленный прямоугольник 5">
            <a:hlinkClick r:id="" action="ppaction://hlinkshowjump?jump=lastslide"/>
          </p:cNvPr>
          <p:cNvSpPr/>
          <p:nvPr/>
        </p:nvSpPr>
        <p:spPr>
          <a:xfrm>
            <a:off x="1907704" y="2492896"/>
            <a:ext cx="187220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А. луна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7" name="Скругленный прямоугольник 6">
            <a:hlinkClick r:id="" action="ppaction://hlinkshowjump?jump=lastslide"/>
          </p:cNvPr>
          <p:cNvSpPr/>
          <p:nvPr/>
        </p:nvSpPr>
        <p:spPr>
          <a:xfrm>
            <a:off x="4644008" y="2420888"/>
            <a:ext cx="165618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В. солнце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452320" y="2132856"/>
            <a:ext cx="1368152" cy="4392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15.3000000</a:t>
            </a:r>
          </a:p>
          <a:p>
            <a:pPr algn="ctr"/>
            <a:r>
              <a:rPr lang="ru-RU" dirty="0" smtClean="0"/>
              <a:t>14.1500000</a:t>
            </a:r>
          </a:p>
          <a:p>
            <a:pPr algn="ctr"/>
            <a:r>
              <a:rPr lang="ru-RU" dirty="0" smtClean="0"/>
              <a:t>13.800000</a:t>
            </a:r>
          </a:p>
          <a:p>
            <a:pPr algn="ctr"/>
            <a:r>
              <a:rPr lang="ru-RU" dirty="0" smtClean="0"/>
              <a:t>12.400000</a:t>
            </a:r>
          </a:p>
          <a:p>
            <a:pPr algn="ctr"/>
            <a:r>
              <a:rPr lang="ru-RU" dirty="0" smtClean="0"/>
              <a:t>11.200000</a:t>
            </a:r>
          </a:p>
          <a:p>
            <a:pPr algn="ctr"/>
            <a:r>
              <a:rPr lang="ru-RU" dirty="0" smtClean="0"/>
              <a:t>10.100000</a:t>
            </a:r>
          </a:p>
          <a:p>
            <a:pPr algn="ctr"/>
            <a:r>
              <a:rPr lang="ru-RU" dirty="0" smtClean="0"/>
              <a:t>9.50000</a:t>
            </a:r>
          </a:p>
          <a:p>
            <a:pPr algn="ctr"/>
            <a:r>
              <a:rPr lang="ru-RU" dirty="0" smtClean="0"/>
              <a:t>8.25000</a:t>
            </a:r>
          </a:p>
          <a:p>
            <a:pPr algn="ctr"/>
            <a:r>
              <a:rPr lang="ru-RU" dirty="0" smtClean="0"/>
              <a:t>7.15000</a:t>
            </a:r>
          </a:p>
          <a:p>
            <a:pPr algn="ctr"/>
            <a:r>
              <a:rPr lang="ru-RU" dirty="0" smtClean="0"/>
              <a:t>6.10000</a:t>
            </a:r>
          </a:p>
          <a:p>
            <a:pPr algn="ctr"/>
            <a:r>
              <a:rPr lang="ru-RU" dirty="0" smtClean="0"/>
              <a:t>5.5000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4.3000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3.2000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2.1000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1.500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080119"/>
          </a:xfrm>
        </p:spPr>
        <p:txBody>
          <a:bodyPr/>
          <a:lstStyle/>
          <a:p>
            <a:r>
              <a:rPr lang="ru-RU" dirty="0" smtClean="0"/>
              <a:t>Вопрос  5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6400800" cy="864096"/>
          </a:xfrm>
        </p:spPr>
        <p:txBody>
          <a:bodyPr/>
          <a:lstStyle/>
          <a:p>
            <a:r>
              <a:rPr lang="ru-RU" dirty="0" smtClean="0"/>
              <a:t>Весенние праздники?</a:t>
            </a:r>
            <a:endParaRPr lang="ru-RU" dirty="0"/>
          </a:p>
        </p:txBody>
      </p:sp>
      <p:sp>
        <p:nvSpPr>
          <p:cNvPr id="4" name="Скругленный прямоугольник 3">
            <a:hlinkClick r:id="" action="ppaction://hlinkshowjump?jump=lastslide"/>
          </p:cNvPr>
          <p:cNvSpPr/>
          <p:nvPr/>
        </p:nvSpPr>
        <p:spPr>
          <a:xfrm>
            <a:off x="1979712" y="3573016"/>
            <a:ext cx="1800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Б. рождество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кругленный прямоугольник 4">
            <a:hlinkClick r:id="" action="ppaction://hlinkshowjump?jump=lastslide"/>
          </p:cNvPr>
          <p:cNvSpPr/>
          <p:nvPr/>
        </p:nvSpPr>
        <p:spPr>
          <a:xfrm>
            <a:off x="4644008" y="3573016"/>
            <a:ext cx="165618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Г. День независимости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Скругленный прямоугольник 5">
            <a:hlinkClick r:id="" action="ppaction://hlinkshowjump?jump=nextslide"/>
          </p:cNvPr>
          <p:cNvSpPr/>
          <p:nvPr/>
        </p:nvSpPr>
        <p:spPr>
          <a:xfrm>
            <a:off x="1907704" y="2492896"/>
            <a:ext cx="187220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А. </a:t>
            </a:r>
            <a:r>
              <a:rPr lang="ru-RU" dirty="0">
                <a:solidFill>
                  <a:srgbClr val="FFFF00"/>
                </a:solidFill>
              </a:rPr>
              <a:t>8</a:t>
            </a:r>
            <a:r>
              <a:rPr lang="ru-RU" dirty="0" smtClean="0">
                <a:solidFill>
                  <a:srgbClr val="FFFF00"/>
                </a:solidFill>
              </a:rPr>
              <a:t> марта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7" name="Скругленный прямоугольник 6">
            <a:hlinkClick r:id="" action="ppaction://hlinkshowjump?jump=lastslide"/>
          </p:cNvPr>
          <p:cNvSpPr/>
          <p:nvPr/>
        </p:nvSpPr>
        <p:spPr>
          <a:xfrm>
            <a:off x="4644008" y="2420888"/>
            <a:ext cx="165618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В. Новый год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452320" y="2132856"/>
            <a:ext cx="1368152" cy="4392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15.3000000</a:t>
            </a:r>
          </a:p>
          <a:p>
            <a:pPr algn="ctr"/>
            <a:r>
              <a:rPr lang="ru-RU" dirty="0" smtClean="0"/>
              <a:t>14.1500000</a:t>
            </a:r>
          </a:p>
          <a:p>
            <a:pPr algn="ctr"/>
            <a:r>
              <a:rPr lang="ru-RU" dirty="0" smtClean="0"/>
              <a:t>13.800000</a:t>
            </a:r>
          </a:p>
          <a:p>
            <a:pPr algn="ctr"/>
            <a:r>
              <a:rPr lang="ru-RU" dirty="0" smtClean="0"/>
              <a:t>12.400000</a:t>
            </a:r>
          </a:p>
          <a:p>
            <a:pPr algn="ctr"/>
            <a:r>
              <a:rPr lang="ru-RU" dirty="0" smtClean="0"/>
              <a:t>11.200000</a:t>
            </a:r>
          </a:p>
          <a:p>
            <a:pPr algn="ctr"/>
            <a:r>
              <a:rPr lang="ru-RU" dirty="0" smtClean="0"/>
              <a:t>10.100000</a:t>
            </a:r>
          </a:p>
          <a:p>
            <a:pPr algn="ctr"/>
            <a:r>
              <a:rPr lang="ru-RU" dirty="0" smtClean="0"/>
              <a:t>9.50000</a:t>
            </a:r>
          </a:p>
          <a:p>
            <a:pPr algn="ctr"/>
            <a:r>
              <a:rPr lang="ru-RU" dirty="0" smtClean="0"/>
              <a:t>8.25000</a:t>
            </a:r>
          </a:p>
          <a:p>
            <a:pPr algn="ctr"/>
            <a:r>
              <a:rPr lang="ru-RU" dirty="0" smtClean="0"/>
              <a:t>7.15000</a:t>
            </a:r>
          </a:p>
          <a:p>
            <a:pPr algn="ctr"/>
            <a:r>
              <a:rPr lang="ru-RU" dirty="0" smtClean="0"/>
              <a:t>6.10000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5.5000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4.3000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3.2000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2.1000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1.500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080119"/>
          </a:xfrm>
        </p:spPr>
        <p:txBody>
          <a:bodyPr/>
          <a:lstStyle/>
          <a:p>
            <a:r>
              <a:rPr lang="ru-RU" dirty="0" smtClean="0"/>
              <a:t>Вопрос  6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6400800" cy="864096"/>
          </a:xfrm>
        </p:spPr>
        <p:txBody>
          <a:bodyPr/>
          <a:lstStyle/>
          <a:p>
            <a:r>
              <a:rPr lang="ru-RU" dirty="0" smtClean="0"/>
              <a:t>Подарок для женщины?</a:t>
            </a:r>
            <a:endParaRPr lang="ru-RU" dirty="0"/>
          </a:p>
        </p:txBody>
      </p:sp>
      <p:sp>
        <p:nvSpPr>
          <p:cNvPr id="4" name="Скругленный прямоугольник 3">
            <a:hlinkClick r:id="" action="ppaction://hlinkshowjump?jump=lastslide"/>
          </p:cNvPr>
          <p:cNvSpPr/>
          <p:nvPr/>
        </p:nvSpPr>
        <p:spPr>
          <a:xfrm>
            <a:off x="1979712" y="3573016"/>
            <a:ext cx="1800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Б. метла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кругленный прямоугольник 4">
            <a:hlinkClick r:id="" action="ppaction://hlinkshowjump?jump=lastslide"/>
          </p:cNvPr>
          <p:cNvSpPr/>
          <p:nvPr/>
        </p:nvSpPr>
        <p:spPr>
          <a:xfrm>
            <a:off x="4644008" y="3573016"/>
            <a:ext cx="165618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Г. конь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Скругленный прямоугольник 5">
            <a:hlinkClick r:id="" action="ppaction://hlinkshowjump?jump=lastslide"/>
          </p:cNvPr>
          <p:cNvSpPr/>
          <p:nvPr/>
        </p:nvSpPr>
        <p:spPr>
          <a:xfrm>
            <a:off x="1907704" y="2492896"/>
            <a:ext cx="187220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А. танк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7" name="Скругленный прямоугольник 6">
            <a:hlinkClick r:id="" action="ppaction://hlinkshowjump?jump=nextslide"/>
          </p:cNvPr>
          <p:cNvSpPr/>
          <p:nvPr/>
        </p:nvSpPr>
        <p:spPr>
          <a:xfrm>
            <a:off x="4644008" y="2420888"/>
            <a:ext cx="165618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В. цветы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452320" y="2132856"/>
            <a:ext cx="1368152" cy="4392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15.3000000</a:t>
            </a:r>
          </a:p>
          <a:p>
            <a:pPr algn="ctr"/>
            <a:r>
              <a:rPr lang="ru-RU" dirty="0" smtClean="0"/>
              <a:t>14.1500000</a:t>
            </a:r>
          </a:p>
          <a:p>
            <a:pPr algn="ctr"/>
            <a:r>
              <a:rPr lang="ru-RU" dirty="0" smtClean="0"/>
              <a:t>13.800000</a:t>
            </a:r>
          </a:p>
          <a:p>
            <a:pPr algn="ctr"/>
            <a:r>
              <a:rPr lang="ru-RU" dirty="0" smtClean="0"/>
              <a:t>12.400000</a:t>
            </a:r>
          </a:p>
          <a:p>
            <a:pPr algn="ctr"/>
            <a:r>
              <a:rPr lang="ru-RU" dirty="0" smtClean="0"/>
              <a:t>11.200000</a:t>
            </a:r>
          </a:p>
          <a:p>
            <a:pPr algn="ctr"/>
            <a:r>
              <a:rPr lang="ru-RU" dirty="0" smtClean="0"/>
              <a:t>10.100000</a:t>
            </a:r>
          </a:p>
          <a:p>
            <a:pPr algn="ctr"/>
            <a:r>
              <a:rPr lang="ru-RU" dirty="0" smtClean="0"/>
              <a:t>9.50000</a:t>
            </a:r>
          </a:p>
          <a:p>
            <a:pPr algn="ctr"/>
            <a:r>
              <a:rPr lang="ru-RU" dirty="0" smtClean="0"/>
              <a:t>8.25000</a:t>
            </a:r>
          </a:p>
          <a:p>
            <a:pPr algn="ctr"/>
            <a:r>
              <a:rPr lang="ru-RU" dirty="0" smtClean="0"/>
              <a:t>7.15000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6.10000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5.5000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4.3000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3.2000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2.1000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1.500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080119"/>
          </a:xfrm>
        </p:spPr>
        <p:txBody>
          <a:bodyPr/>
          <a:lstStyle/>
          <a:p>
            <a:r>
              <a:rPr lang="ru-RU" dirty="0" smtClean="0"/>
              <a:t>Вопрос  7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6400800" cy="864096"/>
          </a:xfrm>
        </p:spPr>
        <p:txBody>
          <a:bodyPr/>
          <a:lstStyle/>
          <a:p>
            <a:r>
              <a:rPr lang="ru-RU" dirty="0" smtClean="0"/>
              <a:t>Признаки весны?</a:t>
            </a:r>
            <a:endParaRPr lang="ru-RU" dirty="0"/>
          </a:p>
        </p:txBody>
      </p:sp>
      <p:sp>
        <p:nvSpPr>
          <p:cNvPr id="4" name="Скругленный прямоугольник 3">
            <a:hlinkClick r:id="" action="ppaction://hlinkshowjump?jump=lastslide"/>
          </p:cNvPr>
          <p:cNvSpPr/>
          <p:nvPr/>
        </p:nvSpPr>
        <p:spPr>
          <a:xfrm>
            <a:off x="1979712" y="3573016"/>
            <a:ext cx="1800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Б. метель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кругленный прямоугольник 4">
            <a:hlinkClick r:id="" action="ppaction://hlinkshowjump?jump=lastslide"/>
          </p:cNvPr>
          <p:cNvSpPr/>
          <p:nvPr/>
        </p:nvSpPr>
        <p:spPr>
          <a:xfrm>
            <a:off x="4644008" y="3573016"/>
            <a:ext cx="165618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Г. Грозовые дожди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Скругленный прямоугольник 5">
            <a:hlinkClick r:id="" action="ppaction://hlinkshowjump?jump=nextslide"/>
          </p:cNvPr>
          <p:cNvSpPr/>
          <p:nvPr/>
        </p:nvSpPr>
        <p:spPr>
          <a:xfrm>
            <a:off x="1907704" y="2420888"/>
            <a:ext cx="187220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А. набухание почек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7" name="Скругленный прямоугольник 6">
            <a:hlinkClick r:id="" action="ppaction://hlinkshowjump?jump=lastslide"/>
          </p:cNvPr>
          <p:cNvSpPr/>
          <p:nvPr/>
        </p:nvSpPr>
        <p:spPr>
          <a:xfrm>
            <a:off x="4644008" y="2420888"/>
            <a:ext cx="165618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В. жара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452320" y="2132856"/>
            <a:ext cx="1368152" cy="4392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15.3000000</a:t>
            </a:r>
          </a:p>
          <a:p>
            <a:pPr algn="ctr"/>
            <a:r>
              <a:rPr lang="ru-RU" dirty="0" smtClean="0"/>
              <a:t>14.1500000</a:t>
            </a:r>
          </a:p>
          <a:p>
            <a:pPr algn="ctr"/>
            <a:r>
              <a:rPr lang="ru-RU" dirty="0" smtClean="0"/>
              <a:t>13.800000</a:t>
            </a:r>
          </a:p>
          <a:p>
            <a:pPr algn="ctr"/>
            <a:r>
              <a:rPr lang="ru-RU" dirty="0" smtClean="0"/>
              <a:t>12.400000</a:t>
            </a:r>
          </a:p>
          <a:p>
            <a:pPr algn="ctr"/>
            <a:r>
              <a:rPr lang="ru-RU" dirty="0" smtClean="0"/>
              <a:t>11.200000</a:t>
            </a:r>
          </a:p>
          <a:p>
            <a:pPr algn="ctr"/>
            <a:r>
              <a:rPr lang="ru-RU" dirty="0" smtClean="0"/>
              <a:t>10.100000</a:t>
            </a:r>
          </a:p>
          <a:p>
            <a:pPr algn="ctr"/>
            <a:r>
              <a:rPr lang="ru-RU" dirty="0" smtClean="0"/>
              <a:t>9.50000</a:t>
            </a:r>
          </a:p>
          <a:p>
            <a:pPr algn="ctr"/>
            <a:r>
              <a:rPr lang="ru-RU" dirty="0" smtClean="0"/>
              <a:t>8.25000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7.15000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6.10000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5.5000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4.3000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3.2000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2.1000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1.500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080119"/>
          </a:xfrm>
        </p:spPr>
        <p:txBody>
          <a:bodyPr/>
          <a:lstStyle/>
          <a:p>
            <a:r>
              <a:rPr lang="ru-RU" dirty="0" smtClean="0"/>
              <a:t>Вопрос  8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6400800" cy="864096"/>
          </a:xfrm>
        </p:spPr>
        <p:txBody>
          <a:bodyPr/>
          <a:lstStyle/>
          <a:p>
            <a:r>
              <a:rPr lang="ru-RU" dirty="0" smtClean="0"/>
              <a:t>Цветущие весной кустарник?</a:t>
            </a:r>
            <a:endParaRPr lang="ru-RU" dirty="0"/>
          </a:p>
        </p:txBody>
      </p:sp>
      <p:sp>
        <p:nvSpPr>
          <p:cNvPr id="4" name="Скругленный прямоугольник 3">
            <a:hlinkClick r:id="" action="ppaction://hlinkshowjump?jump=nextslide"/>
          </p:cNvPr>
          <p:cNvSpPr/>
          <p:nvPr/>
        </p:nvSpPr>
        <p:spPr>
          <a:xfrm>
            <a:off x="1979712" y="3573016"/>
            <a:ext cx="1800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Б. верба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кругленный прямоугольник 4">
            <a:hlinkClick r:id="" action="ppaction://hlinkshowjump?jump=lastslide"/>
          </p:cNvPr>
          <p:cNvSpPr/>
          <p:nvPr/>
        </p:nvSpPr>
        <p:spPr>
          <a:xfrm>
            <a:off x="4644008" y="3573016"/>
            <a:ext cx="165618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Г. герань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Скругленный прямоугольник 5">
            <a:hlinkClick r:id="" action="ppaction://hlinkshowjump?jump=lastslide"/>
          </p:cNvPr>
          <p:cNvSpPr/>
          <p:nvPr/>
        </p:nvSpPr>
        <p:spPr>
          <a:xfrm>
            <a:off x="1907704" y="2420888"/>
            <a:ext cx="187220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А. шиповник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7" name="Скругленный прямоугольник 6">
            <a:hlinkClick r:id="" action="ppaction://hlinkshowjump?jump=lastslide"/>
          </p:cNvPr>
          <p:cNvSpPr/>
          <p:nvPr/>
        </p:nvSpPr>
        <p:spPr>
          <a:xfrm>
            <a:off x="4644008" y="2420888"/>
            <a:ext cx="165618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В. сирень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452320" y="2132856"/>
            <a:ext cx="1368152" cy="4392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15.3000000</a:t>
            </a:r>
          </a:p>
          <a:p>
            <a:pPr algn="ctr"/>
            <a:r>
              <a:rPr lang="ru-RU" dirty="0" smtClean="0"/>
              <a:t>14.1500000</a:t>
            </a:r>
          </a:p>
          <a:p>
            <a:pPr algn="ctr"/>
            <a:r>
              <a:rPr lang="ru-RU" dirty="0" smtClean="0"/>
              <a:t>13.800000</a:t>
            </a:r>
          </a:p>
          <a:p>
            <a:pPr algn="ctr"/>
            <a:r>
              <a:rPr lang="ru-RU" dirty="0" smtClean="0"/>
              <a:t>12.400000</a:t>
            </a:r>
          </a:p>
          <a:p>
            <a:pPr algn="ctr"/>
            <a:r>
              <a:rPr lang="ru-RU" dirty="0" smtClean="0"/>
              <a:t>11.200000</a:t>
            </a:r>
          </a:p>
          <a:p>
            <a:pPr algn="ctr"/>
            <a:r>
              <a:rPr lang="ru-RU" dirty="0" smtClean="0"/>
              <a:t>10.100000</a:t>
            </a:r>
          </a:p>
          <a:p>
            <a:pPr algn="ctr"/>
            <a:r>
              <a:rPr lang="ru-RU" dirty="0" smtClean="0"/>
              <a:t>9.50000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8.25000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7.15000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6.10000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5.5000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4.3000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3.2000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2.1000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1.500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</TotalTime>
  <Words>496</Words>
  <Application>Microsoft Office PowerPoint</Application>
  <PresentationFormat>Экран (4:3)</PresentationFormat>
  <Paragraphs>318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Calibri</vt:lpstr>
      <vt:lpstr>Constantia</vt:lpstr>
      <vt:lpstr>Wingdings 2</vt:lpstr>
      <vt:lpstr>Поток</vt:lpstr>
      <vt:lpstr>Кто хочет стать миллионером</vt:lpstr>
      <vt:lpstr>Вопрос 1</vt:lpstr>
      <vt:lpstr>Вопрос 2</vt:lpstr>
      <vt:lpstr>Вопрос 3</vt:lpstr>
      <vt:lpstr>Вопрос  4</vt:lpstr>
      <vt:lpstr>Вопрос  5</vt:lpstr>
      <vt:lpstr>Вопрос  6</vt:lpstr>
      <vt:lpstr>Вопрос  7</vt:lpstr>
      <vt:lpstr>Вопрос  8</vt:lpstr>
      <vt:lpstr>Вопрос  9</vt:lpstr>
      <vt:lpstr>Вопрос  10</vt:lpstr>
      <vt:lpstr>Вопрос  11</vt:lpstr>
      <vt:lpstr>Вопрос  12</vt:lpstr>
      <vt:lpstr>Вопрос  13</vt:lpstr>
      <vt:lpstr>Вопрос  14</vt:lpstr>
      <vt:lpstr>Вопрос  15</vt:lpstr>
      <vt:lpstr>Поздравляем, Вы выиграли!</vt:lpstr>
      <vt:lpstr>Конец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Кто хочет стать миллионером</dc:title>
  <dc:creator>prepod</dc:creator>
  <cp:lastModifiedBy>Колмакова Анна</cp:lastModifiedBy>
  <cp:revision>10</cp:revision>
  <dcterms:created xsi:type="dcterms:W3CDTF">2016-02-28T07:32:33Z</dcterms:created>
  <dcterms:modified xsi:type="dcterms:W3CDTF">2016-03-29T15:29:10Z</dcterms:modified>
</cp:coreProperties>
</file>