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5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6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745-87A7-45BE-8477-42DEDC27EC8C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7657-6052-44AF-94C5-1BCC9594553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745-87A7-45BE-8477-42DEDC27EC8C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7657-6052-44AF-94C5-1BCC959455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745-87A7-45BE-8477-42DEDC27EC8C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7657-6052-44AF-94C5-1BCC959455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745-87A7-45BE-8477-42DEDC27EC8C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7657-6052-44AF-94C5-1BCC959455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745-87A7-45BE-8477-42DEDC27EC8C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7657-6052-44AF-94C5-1BCC9594553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745-87A7-45BE-8477-42DEDC27EC8C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7657-6052-44AF-94C5-1BCC959455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745-87A7-45BE-8477-42DEDC27EC8C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7657-6052-44AF-94C5-1BCC959455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745-87A7-45BE-8477-42DEDC27EC8C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7657-6052-44AF-94C5-1BCC959455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745-87A7-45BE-8477-42DEDC27EC8C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7657-6052-44AF-94C5-1BCC959455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745-87A7-45BE-8477-42DEDC27EC8C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7657-6052-44AF-94C5-1BCC959455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745-87A7-45BE-8477-42DEDC27EC8C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25E7657-6052-44AF-94C5-1BCC9594553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6D4745-87A7-45BE-8477-42DEDC27EC8C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5E7657-6052-44AF-94C5-1BCC9594553D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&#1042;&#1072;&#1083;&#1103;\Desktop\&#1085;&#1077;&#1076;&#1077;&#1083;&#1103;%20&#1087;&#1077;&#1076;&#1084;&#1072;&#1089;&#1090;&#1077;&#1088;&#1089;&#1090;&#1074;&#1072;\&#1053;&#1086;&#1074;&#1072;&#1103;%20&#1087;&#1072;&#1087;&#1082;&#1072;\&#1087;&#1088;&#1077;&#1079;&#1077;&#1085;&#1090;&#1072;&#1094;&#1080;&#1103;.pptx#-1,6,&#1042;&#1086;&#1079;&#1084;&#1086;&#1078;&#1085;&#1086;&#1077; &#1076;&#1086;&#1089;&#1090;&#1080;&#1078;&#1077;&#1085;&#1080;&#1077; &#1087;&#1086;&#1089;&#1090;&#1072;&#1074;&#1083;&#1077;&#1085;&#1085;&#1086;&#1081; &#1094;&#1077;&#1083;&#1080;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4320479"/>
          </a:xfrm>
        </p:spPr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Кто хочет стать миллионером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9828584" y="5157192"/>
            <a:ext cx="360040" cy="481608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 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Птицы живут в?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las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 избе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las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ракете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1907704" y="2420888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 гнезде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20888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корабле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/>
              <a:t>14.1500000</a:t>
            </a:r>
          </a:p>
          <a:p>
            <a:pPr algn="ctr"/>
            <a:r>
              <a:rPr lang="ru-RU" dirty="0" smtClean="0"/>
              <a:t>13.800000</a:t>
            </a:r>
          </a:p>
          <a:p>
            <a:pPr algn="ctr"/>
            <a:r>
              <a:rPr lang="ru-RU" dirty="0" smtClean="0"/>
              <a:t>12.400000</a:t>
            </a:r>
          </a:p>
          <a:p>
            <a:pPr algn="ctr"/>
            <a:r>
              <a:rPr lang="ru-RU" dirty="0" smtClean="0"/>
              <a:t>11.200000</a:t>
            </a:r>
          </a:p>
          <a:p>
            <a:pPr algn="ctr"/>
            <a:r>
              <a:rPr lang="ru-RU" dirty="0" smtClean="0"/>
              <a:t>10.100000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9.50000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8.25000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7.15000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6.10000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5.5000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4.3000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3.2000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 10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Не является женщиной?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las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 мама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las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сестра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1907704" y="2564904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А.дедушка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20888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бабушка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/>
              <a:t>14.1500000</a:t>
            </a:r>
          </a:p>
          <a:p>
            <a:pPr algn="ctr"/>
            <a:r>
              <a:rPr lang="ru-RU" dirty="0" smtClean="0"/>
              <a:t>13.800000</a:t>
            </a:r>
          </a:p>
          <a:p>
            <a:pPr algn="ctr"/>
            <a:r>
              <a:rPr lang="ru-RU" dirty="0" smtClean="0"/>
              <a:t>12.400000</a:t>
            </a:r>
          </a:p>
          <a:p>
            <a:pPr algn="ctr"/>
            <a:r>
              <a:rPr lang="ru-RU" dirty="0" smtClean="0"/>
              <a:t>11.200000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10.100000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9.50000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8.25000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7.15000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6.10000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5.5000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4.3000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3.2000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 11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Любимые мамины подарки?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las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 пылесос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las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метла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1907704" y="2564904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 улыбка ребенка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20888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поварешка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/>
              <a:t>14.1500000</a:t>
            </a:r>
          </a:p>
          <a:p>
            <a:pPr algn="ctr"/>
            <a:r>
              <a:rPr lang="ru-RU" dirty="0" smtClean="0"/>
              <a:t>13.800000</a:t>
            </a:r>
          </a:p>
          <a:p>
            <a:pPr algn="ctr"/>
            <a:r>
              <a:rPr lang="ru-RU" dirty="0" smtClean="0"/>
              <a:t>12.400000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11.200000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10.100000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9.50000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8.25000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7.15000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6.10000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5.5000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4.3000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3.2000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 12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Как называется папа, который умеет прибить гвоздь?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las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 добрый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nex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хозяйственный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lastslide"/>
          </p:cNvPr>
          <p:cNvSpPr/>
          <p:nvPr/>
        </p:nvSpPr>
        <p:spPr>
          <a:xfrm>
            <a:off x="1907704" y="2564904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 злой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20888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умный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420888"/>
            <a:ext cx="1368152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/>
              <a:t>14.1500000</a:t>
            </a:r>
          </a:p>
          <a:p>
            <a:pPr algn="ctr"/>
            <a:r>
              <a:rPr lang="ru-RU" dirty="0" smtClean="0"/>
              <a:t>13.800000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12.400000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11.200000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10.100000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9.50000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8.25000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7.15000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6.10000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5.5000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4.3000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3.2000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 13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Какой сказочный герой лишний?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las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 щука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nex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Марья-царевна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lastslide"/>
          </p:cNvPr>
          <p:cNvSpPr/>
          <p:nvPr/>
        </p:nvSpPr>
        <p:spPr>
          <a:xfrm>
            <a:off x="1907704" y="2564904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А.Емеля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20888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Василиса-прекрасная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/>
              <a:t>14.1500000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13.800000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12.400000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11.200000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10.100000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9.50000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8.25000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7.15000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6.10000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5.5000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4.3000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3.2000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 14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Весной выползают?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las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 машины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las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</a:t>
            </a:r>
            <a:r>
              <a:rPr lang="ru-RU" smtClean="0">
                <a:solidFill>
                  <a:srgbClr val="FFFF00"/>
                </a:solidFill>
              </a:rPr>
              <a:t>бегемоты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1907704" y="2564904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А.насекомые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9289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собаки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14.1500000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13.800000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12.400000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11.200000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10.100000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9.50000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8.25000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7.15000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6.10000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5.5000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4.3000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3.2000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 15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Весна это?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las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 полезные ископаемые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las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насекомые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1907704" y="2564904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А.время года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9289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вселенная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15.3000000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14.1500000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13.800000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12.400000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11.200000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10.100000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9.50000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8.25000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7.15000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6.10000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5.5000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4.3000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3.2000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589008"/>
          </a:xfrm>
        </p:spPr>
        <p:txBody>
          <a:bodyPr/>
          <a:lstStyle/>
          <a:p>
            <a:r>
              <a:rPr lang="ru-RU" dirty="0" smtClean="0"/>
              <a:t>Поздравляем, Вы выиграли!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107504" y="5301208"/>
            <a:ext cx="5616624" cy="1383432"/>
          </a:xfrm>
        </p:spPr>
        <p:txBody>
          <a:bodyPr/>
          <a:lstStyle/>
          <a:p>
            <a:pPr lvl="1"/>
            <a:endParaRPr lang="ru-RU" dirty="0"/>
          </a:p>
        </p:txBody>
      </p:sp>
      <p:sp>
        <p:nvSpPr>
          <p:cNvPr id="6" name="Управляющая кнопка: далее 5">
            <a:hlinkClick r:id="rId2" action="ppaction://hlinkpres?slideindex=6&amp;slidetitle=Возможное достижение поставленной цели" highlightClick="1"/>
          </p:cNvPr>
          <p:cNvSpPr/>
          <p:nvPr/>
        </p:nvSpPr>
        <p:spPr>
          <a:xfrm>
            <a:off x="7092280" y="5373216"/>
            <a:ext cx="1440160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50506"/>
          </a:xfrm>
        </p:spPr>
        <p:txBody>
          <a:bodyPr/>
          <a:lstStyle/>
          <a:p>
            <a:r>
              <a:rPr lang="ru-RU" dirty="0" smtClean="0"/>
              <a:t>Конец</a:t>
            </a:r>
            <a:endParaRPr lang="ru-RU" dirty="0"/>
          </a:p>
        </p:txBody>
      </p:sp>
      <p:sp>
        <p:nvSpPr>
          <p:cNvPr id="3" name="Управляющая кнопка: возврат 2">
            <a:hlinkClick r:id="" action="ppaction://hlinkshowjump?jump=lastslideviewed" highlightClick="1"/>
          </p:cNvPr>
          <p:cNvSpPr/>
          <p:nvPr/>
        </p:nvSpPr>
        <p:spPr>
          <a:xfrm>
            <a:off x="755576" y="5733256"/>
            <a:ext cx="1042416" cy="104241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Когда цветут подснежники?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las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Б.лето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las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осень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1907704" y="2492896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А.весна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20888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зима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/>
              <a:t>14.1500000</a:t>
            </a:r>
          </a:p>
          <a:p>
            <a:pPr algn="ctr"/>
            <a:r>
              <a:rPr lang="ru-RU" dirty="0"/>
              <a:t>1</a:t>
            </a:r>
            <a:r>
              <a:rPr lang="ru-RU" dirty="0" smtClean="0"/>
              <a:t>3.800000</a:t>
            </a:r>
          </a:p>
          <a:p>
            <a:pPr algn="ctr"/>
            <a:r>
              <a:rPr lang="ru-RU" dirty="0" smtClean="0"/>
              <a:t>12.400000</a:t>
            </a:r>
          </a:p>
          <a:p>
            <a:pPr algn="ctr"/>
            <a:r>
              <a:rPr lang="ru-RU" dirty="0" smtClean="0"/>
              <a:t>11.200000</a:t>
            </a:r>
          </a:p>
          <a:p>
            <a:pPr algn="ctr"/>
            <a:r>
              <a:rPr lang="ru-RU" dirty="0" smtClean="0"/>
              <a:t>10.100000</a:t>
            </a:r>
          </a:p>
          <a:p>
            <a:pPr algn="ctr"/>
            <a:r>
              <a:rPr lang="ru-RU" dirty="0" smtClean="0"/>
              <a:t>9.50000</a:t>
            </a:r>
          </a:p>
          <a:p>
            <a:pPr algn="ctr"/>
            <a:r>
              <a:rPr lang="ru-RU" dirty="0" smtClean="0"/>
              <a:t>8.25000</a:t>
            </a:r>
          </a:p>
          <a:p>
            <a:pPr algn="ctr"/>
            <a:r>
              <a:rPr lang="ru-RU" dirty="0" smtClean="0"/>
              <a:t>7.15000</a:t>
            </a:r>
          </a:p>
          <a:p>
            <a:pPr algn="ctr"/>
            <a:r>
              <a:rPr lang="ru-RU" dirty="0" smtClean="0"/>
              <a:t>6.10000</a:t>
            </a:r>
          </a:p>
          <a:p>
            <a:pPr algn="ctr"/>
            <a:r>
              <a:rPr lang="ru-RU" dirty="0" smtClean="0"/>
              <a:t>5.5000</a:t>
            </a:r>
          </a:p>
          <a:p>
            <a:pPr algn="ctr"/>
            <a:r>
              <a:rPr lang="ru-RU" dirty="0" smtClean="0"/>
              <a:t>4.3000</a:t>
            </a:r>
          </a:p>
          <a:p>
            <a:pPr algn="ctr"/>
            <a:r>
              <a:rPr lang="ru-RU" dirty="0" smtClean="0"/>
              <a:t>3.2000</a:t>
            </a:r>
          </a:p>
          <a:p>
            <a:pPr algn="ctr"/>
            <a:r>
              <a:rPr lang="ru-RU" dirty="0" smtClean="0"/>
              <a:t>2.1000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1.500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Время года?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nex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Б.лето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las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бабочка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1907704" y="2492896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 январь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20888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тополь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/>
              <a:t>14.1500000</a:t>
            </a:r>
          </a:p>
          <a:p>
            <a:pPr algn="ctr"/>
            <a:r>
              <a:rPr lang="ru-RU" dirty="0" smtClean="0"/>
              <a:t>13.800000</a:t>
            </a:r>
          </a:p>
          <a:p>
            <a:pPr algn="ctr"/>
            <a:r>
              <a:rPr lang="ru-RU" dirty="0" smtClean="0"/>
              <a:t>12.400000</a:t>
            </a:r>
          </a:p>
          <a:p>
            <a:pPr algn="ctr"/>
            <a:r>
              <a:rPr lang="ru-RU" dirty="0" smtClean="0"/>
              <a:t>11.200000</a:t>
            </a:r>
          </a:p>
          <a:p>
            <a:pPr algn="ctr"/>
            <a:r>
              <a:rPr lang="ru-RU" dirty="0" smtClean="0"/>
              <a:t>10.100000</a:t>
            </a:r>
          </a:p>
          <a:p>
            <a:pPr algn="ctr"/>
            <a:r>
              <a:rPr lang="ru-RU" dirty="0" smtClean="0"/>
              <a:t>9.50000</a:t>
            </a:r>
          </a:p>
          <a:p>
            <a:pPr algn="ctr"/>
            <a:r>
              <a:rPr lang="ru-RU" dirty="0" smtClean="0"/>
              <a:t>8.25000</a:t>
            </a:r>
          </a:p>
          <a:p>
            <a:pPr algn="ctr"/>
            <a:r>
              <a:rPr lang="ru-RU" dirty="0" smtClean="0"/>
              <a:t>7.15000</a:t>
            </a:r>
          </a:p>
          <a:p>
            <a:pPr algn="ctr"/>
            <a:r>
              <a:rPr lang="ru-RU" dirty="0" smtClean="0"/>
              <a:t>6.10000</a:t>
            </a:r>
          </a:p>
          <a:p>
            <a:pPr algn="ctr"/>
            <a:r>
              <a:rPr lang="ru-RU" dirty="0" smtClean="0"/>
              <a:t>5.5000</a:t>
            </a:r>
          </a:p>
          <a:p>
            <a:pPr algn="ctr"/>
            <a:r>
              <a:rPr lang="ru-RU" dirty="0" smtClean="0"/>
              <a:t>4.3000</a:t>
            </a:r>
          </a:p>
          <a:p>
            <a:pPr algn="ctr"/>
            <a:r>
              <a:rPr lang="ru-RU" dirty="0" smtClean="0"/>
              <a:t>3.2000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Кто прилетает весной?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las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Б.самолет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las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вертолет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1907704" y="2492896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 птицы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20888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бегемот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/>
              <a:t>14.1500000</a:t>
            </a:r>
          </a:p>
          <a:p>
            <a:pPr algn="ctr"/>
            <a:r>
              <a:rPr lang="ru-RU" dirty="0" smtClean="0"/>
              <a:t>13.800000</a:t>
            </a:r>
          </a:p>
          <a:p>
            <a:pPr algn="ctr"/>
            <a:r>
              <a:rPr lang="ru-RU" dirty="0" smtClean="0"/>
              <a:t>12.400000</a:t>
            </a:r>
          </a:p>
          <a:p>
            <a:pPr algn="ctr"/>
            <a:r>
              <a:rPr lang="ru-RU" dirty="0" smtClean="0"/>
              <a:t>11.200000</a:t>
            </a:r>
          </a:p>
          <a:p>
            <a:pPr algn="ctr"/>
            <a:r>
              <a:rPr lang="ru-RU" dirty="0" smtClean="0"/>
              <a:t>10.100000</a:t>
            </a:r>
          </a:p>
          <a:p>
            <a:pPr algn="ctr"/>
            <a:r>
              <a:rPr lang="ru-RU" dirty="0" smtClean="0"/>
              <a:t>9.50000</a:t>
            </a:r>
          </a:p>
          <a:p>
            <a:pPr algn="ctr"/>
            <a:r>
              <a:rPr lang="ru-RU" dirty="0" smtClean="0"/>
              <a:t>8.25000</a:t>
            </a:r>
          </a:p>
          <a:p>
            <a:pPr algn="ctr"/>
            <a:r>
              <a:rPr lang="ru-RU" dirty="0" smtClean="0"/>
              <a:t>7.15000</a:t>
            </a:r>
          </a:p>
          <a:p>
            <a:pPr algn="ctr"/>
            <a:r>
              <a:rPr lang="ru-RU" dirty="0" smtClean="0"/>
              <a:t>6.10000</a:t>
            </a:r>
          </a:p>
          <a:p>
            <a:pPr algn="ctr"/>
            <a:r>
              <a:rPr lang="ru-RU" dirty="0" smtClean="0"/>
              <a:t>5.5000</a:t>
            </a:r>
          </a:p>
          <a:p>
            <a:pPr algn="ctr"/>
            <a:r>
              <a:rPr lang="ru-RU" dirty="0" smtClean="0"/>
              <a:t>4.3000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3.2000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 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Кто просыпается весной?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las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Б.гости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nex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медведь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lastslide"/>
          </p:cNvPr>
          <p:cNvSpPr/>
          <p:nvPr/>
        </p:nvSpPr>
        <p:spPr>
          <a:xfrm>
            <a:off x="1907704" y="2492896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 луна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20888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солнце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/>
              <a:t>14.1500000</a:t>
            </a:r>
          </a:p>
          <a:p>
            <a:pPr algn="ctr"/>
            <a:r>
              <a:rPr lang="ru-RU" dirty="0" smtClean="0"/>
              <a:t>13.800000</a:t>
            </a:r>
          </a:p>
          <a:p>
            <a:pPr algn="ctr"/>
            <a:r>
              <a:rPr lang="ru-RU" dirty="0" smtClean="0"/>
              <a:t>12.400000</a:t>
            </a:r>
          </a:p>
          <a:p>
            <a:pPr algn="ctr"/>
            <a:r>
              <a:rPr lang="ru-RU" dirty="0" smtClean="0"/>
              <a:t>11.200000</a:t>
            </a:r>
          </a:p>
          <a:p>
            <a:pPr algn="ctr"/>
            <a:r>
              <a:rPr lang="ru-RU" dirty="0" smtClean="0"/>
              <a:t>10.100000</a:t>
            </a:r>
          </a:p>
          <a:p>
            <a:pPr algn="ctr"/>
            <a:r>
              <a:rPr lang="ru-RU" dirty="0" smtClean="0"/>
              <a:t>9.50000</a:t>
            </a:r>
          </a:p>
          <a:p>
            <a:pPr algn="ctr"/>
            <a:r>
              <a:rPr lang="ru-RU" dirty="0" smtClean="0"/>
              <a:t>8.25000</a:t>
            </a:r>
          </a:p>
          <a:p>
            <a:pPr algn="ctr"/>
            <a:r>
              <a:rPr lang="ru-RU" dirty="0" smtClean="0"/>
              <a:t>7.15000</a:t>
            </a:r>
          </a:p>
          <a:p>
            <a:pPr algn="ctr"/>
            <a:r>
              <a:rPr lang="ru-RU" dirty="0" smtClean="0"/>
              <a:t>6.10000</a:t>
            </a:r>
          </a:p>
          <a:p>
            <a:pPr algn="ctr"/>
            <a:r>
              <a:rPr lang="ru-RU" dirty="0" smtClean="0"/>
              <a:t>5.5000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4.3000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3.2000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 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Весенние праздники?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las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 рождество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las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День независимости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1907704" y="2492896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 </a:t>
            </a:r>
            <a:r>
              <a:rPr lang="ru-RU" dirty="0">
                <a:solidFill>
                  <a:srgbClr val="FFFF00"/>
                </a:solidFill>
              </a:rPr>
              <a:t>8</a:t>
            </a:r>
            <a:r>
              <a:rPr lang="ru-RU" dirty="0" smtClean="0">
                <a:solidFill>
                  <a:srgbClr val="FFFF00"/>
                </a:solidFill>
              </a:rPr>
              <a:t> марта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20888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Новый год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/>
              <a:t>14.1500000</a:t>
            </a:r>
          </a:p>
          <a:p>
            <a:pPr algn="ctr"/>
            <a:r>
              <a:rPr lang="ru-RU" dirty="0" smtClean="0"/>
              <a:t>13.800000</a:t>
            </a:r>
          </a:p>
          <a:p>
            <a:pPr algn="ctr"/>
            <a:r>
              <a:rPr lang="ru-RU" dirty="0" smtClean="0"/>
              <a:t>12.400000</a:t>
            </a:r>
          </a:p>
          <a:p>
            <a:pPr algn="ctr"/>
            <a:r>
              <a:rPr lang="ru-RU" dirty="0" smtClean="0"/>
              <a:t>11.200000</a:t>
            </a:r>
          </a:p>
          <a:p>
            <a:pPr algn="ctr"/>
            <a:r>
              <a:rPr lang="ru-RU" dirty="0" smtClean="0"/>
              <a:t>10.100000</a:t>
            </a:r>
          </a:p>
          <a:p>
            <a:pPr algn="ctr"/>
            <a:r>
              <a:rPr lang="ru-RU" dirty="0" smtClean="0"/>
              <a:t>9.50000</a:t>
            </a:r>
          </a:p>
          <a:p>
            <a:pPr algn="ctr"/>
            <a:r>
              <a:rPr lang="ru-RU" dirty="0" smtClean="0"/>
              <a:t>8.25000</a:t>
            </a:r>
          </a:p>
          <a:p>
            <a:pPr algn="ctr"/>
            <a:r>
              <a:rPr lang="ru-RU" dirty="0" smtClean="0"/>
              <a:t>7.15000</a:t>
            </a:r>
          </a:p>
          <a:p>
            <a:pPr algn="ctr"/>
            <a:r>
              <a:rPr lang="ru-RU" dirty="0" smtClean="0"/>
              <a:t>6.10000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5.5000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4.3000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3.2000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 6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Подарок для женщины?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las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 метла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las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конь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lastslide"/>
          </p:cNvPr>
          <p:cNvSpPr/>
          <p:nvPr/>
        </p:nvSpPr>
        <p:spPr>
          <a:xfrm>
            <a:off x="1907704" y="2492896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 танк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nextslide"/>
          </p:cNvPr>
          <p:cNvSpPr/>
          <p:nvPr/>
        </p:nvSpPr>
        <p:spPr>
          <a:xfrm>
            <a:off x="4644008" y="2420888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цветы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/>
              <a:t>14.1500000</a:t>
            </a:r>
          </a:p>
          <a:p>
            <a:pPr algn="ctr"/>
            <a:r>
              <a:rPr lang="ru-RU" dirty="0" smtClean="0"/>
              <a:t>13.800000</a:t>
            </a:r>
          </a:p>
          <a:p>
            <a:pPr algn="ctr"/>
            <a:r>
              <a:rPr lang="ru-RU" dirty="0" smtClean="0"/>
              <a:t>12.400000</a:t>
            </a:r>
          </a:p>
          <a:p>
            <a:pPr algn="ctr"/>
            <a:r>
              <a:rPr lang="ru-RU" dirty="0" smtClean="0"/>
              <a:t>11.200000</a:t>
            </a:r>
          </a:p>
          <a:p>
            <a:pPr algn="ctr"/>
            <a:r>
              <a:rPr lang="ru-RU" dirty="0" smtClean="0"/>
              <a:t>10.100000</a:t>
            </a:r>
          </a:p>
          <a:p>
            <a:pPr algn="ctr"/>
            <a:r>
              <a:rPr lang="ru-RU" dirty="0" smtClean="0"/>
              <a:t>9.50000</a:t>
            </a:r>
          </a:p>
          <a:p>
            <a:pPr algn="ctr"/>
            <a:r>
              <a:rPr lang="ru-RU" dirty="0" smtClean="0"/>
              <a:t>8.25000</a:t>
            </a:r>
          </a:p>
          <a:p>
            <a:pPr algn="ctr"/>
            <a:r>
              <a:rPr lang="ru-RU" dirty="0" smtClean="0"/>
              <a:t>7.15000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6.10000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5.5000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4.3000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3.2000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 7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Признаки весны?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las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 метель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las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Грозовые дожди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nextslide"/>
          </p:cNvPr>
          <p:cNvSpPr/>
          <p:nvPr/>
        </p:nvSpPr>
        <p:spPr>
          <a:xfrm>
            <a:off x="1907704" y="2420888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 набухание почек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20888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жара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/>
              <a:t>14.1500000</a:t>
            </a:r>
          </a:p>
          <a:p>
            <a:pPr algn="ctr"/>
            <a:r>
              <a:rPr lang="ru-RU" dirty="0" smtClean="0"/>
              <a:t>13.800000</a:t>
            </a:r>
          </a:p>
          <a:p>
            <a:pPr algn="ctr"/>
            <a:r>
              <a:rPr lang="ru-RU" dirty="0" smtClean="0"/>
              <a:t>12.400000</a:t>
            </a:r>
          </a:p>
          <a:p>
            <a:pPr algn="ctr"/>
            <a:r>
              <a:rPr lang="ru-RU" dirty="0" smtClean="0"/>
              <a:t>11.200000</a:t>
            </a:r>
          </a:p>
          <a:p>
            <a:pPr algn="ctr"/>
            <a:r>
              <a:rPr lang="ru-RU" dirty="0" smtClean="0"/>
              <a:t>10.100000</a:t>
            </a:r>
          </a:p>
          <a:p>
            <a:pPr algn="ctr"/>
            <a:r>
              <a:rPr lang="ru-RU" dirty="0" smtClean="0"/>
              <a:t>9.50000</a:t>
            </a:r>
          </a:p>
          <a:p>
            <a:pPr algn="ctr"/>
            <a:r>
              <a:rPr lang="ru-RU" dirty="0" smtClean="0"/>
              <a:t>8.25000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7.15000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6.10000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5.5000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4.3000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3.2000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ru-RU" dirty="0" smtClean="0"/>
              <a:t>Вопрос  8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864096"/>
          </a:xfrm>
        </p:spPr>
        <p:txBody>
          <a:bodyPr/>
          <a:lstStyle/>
          <a:p>
            <a:r>
              <a:rPr lang="ru-RU" dirty="0" smtClean="0"/>
              <a:t>Цветущие весной кустарник?</a:t>
            </a:r>
            <a:endParaRPr lang="ru-RU" dirty="0"/>
          </a:p>
        </p:txBody>
      </p:sp>
      <p:sp>
        <p:nvSpPr>
          <p:cNvPr id="4" name="Скругленный прямоугольник 3">
            <a:hlinkClick r:id="" action="ppaction://hlinkshowjump?jump=nextslide"/>
          </p:cNvPr>
          <p:cNvSpPr/>
          <p:nvPr/>
        </p:nvSpPr>
        <p:spPr>
          <a:xfrm>
            <a:off x="1979712" y="3573016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Б. верба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lastslide"/>
          </p:cNvPr>
          <p:cNvSpPr/>
          <p:nvPr/>
        </p:nvSpPr>
        <p:spPr>
          <a:xfrm>
            <a:off x="4644008" y="3573016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Г. герань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lastslide"/>
          </p:cNvPr>
          <p:cNvSpPr/>
          <p:nvPr/>
        </p:nvSpPr>
        <p:spPr>
          <a:xfrm>
            <a:off x="1907704" y="2420888"/>
            <a:ext cx="18722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А. шиповник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lastslide"/>
          </p:cNvPr>
          <p:cNvSpPr/>
          <p:nvPr/>
        </p:nvSpPr>
        <p:spPr>
          <a:xfrm>
            <a:off x="4644008" y="2420888"/>
            <a:ext cx="16561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В. сирень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2132856"/>
            <a:ext cx="1368152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15.3000000</a:t>
            </a:r>
          </a:p>
          <a:p>
            <a:pPr algn="ctr"/>
            <a:r>
              <a:rPr lang="ru-RU" dirty="0" smtClean="0"/>
              <a:t>14.1500000</a:t>
            </a:r>
          </a:p>
          <a:p>
            <a:pPr algn="ctr"/>
            <a:r>
              <a:rPr lang="ru-RU" dirty="0" smtClean="0"/>
              <a:t>13.800000</a:t>
            </a:r>
          </a:p>
          <a:p>
            <a:pPr algn="ctr"/>
            <a:r>
              <a:rPr lang="ru-RU" dirty="0" smtClean="0"/>
              <a:t>12.400000</a:t>
            </a:r>
          </a:p>
          <a:p>
            <a:pPr algn="ctr"/>
            <a:r>
              <a:rPr lang="ru-RU" dirty="0" smtClean="0"/>
              <a:t>11.200000</a:t>
            </a:r>
          </a:p>
          <a:p>
            <a:pPr algn="ctr"/>
            <a:r>
              <a:rPr lang="ru-RU" dirty="0" smtClean="0"/>
              <a:t>10.100000</a:t>
            </a:r>
          </a:p>
          <a:p>
            <a:pPr algn="ctr"/>
            <a:r>
              <a:rPr lang="ru-RU" dirty="0" smtClean="0"/>
              <a:t>9.50000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8.25000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7.15000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6.10000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5.5000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4.3000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3.2000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2.1000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1.500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496</Words>
  <Application>Microsoft Office PowerPoint</Application>
  <PresentationFormat>Экран (4:3)</PresentationFormat>
  <Paragraphs>318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Calibri</vt:lpstr>
      <vt:lpstr>Constantia</vt:lpstr>
      <vt:lpstr>Wingdings 2</vt:lpstr>
      <vt:lpstr>Поток</vt:lpstr>
      <vt:lpstr>Кто хочет стать миллионером</vt:lpstr>
      <vt:lpstr>Вопрос 1</vt:lpstr>
      <vt:lpstr>Вопрос 2</vt:lpstr>
      <vt:lpstr>Вопрос 3</vt:lpstr>
      <vt:lpstr>Вопрос  4</vt:lpstr>
      <vt:lpstr>Вопрос  5</vt:lpstr>
      <vt:lpstr>Вопрос  6</vt:lpstr>
      <vt:lpstr>Вопрос  7</vt:lpstr>
      <vt:lpstr>Вопрос  8</vt:lpstr>
      <vt:lpstr>Вопрос  9</vt:lpstr>
      <vt:lpstr>Вопрос  10</vt:lpstr>
      <vt:lpstr>Вопрос  11</vt:lpstr>
      <vt:lpstr>Вопрос  12</vt:lpstr>
      <vt:lpstr>Вопрос  13</vt:lpstr>
      <vt:lpstr>Вопрос  14</vt:lpstr>
      <vt:lpstr>Вопрос  15</vt:lpstr>
      <vt:lpstr>Поздравляем, Вы выиграли!</vt:lpstr>
      <vt:lpstr>Конец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Кто хочет стать миллионером</dc:title>
  <dc:creator>prepod</dc:creator>
  <cp:lastModifiedBy>Колмакова Анна</cp:lastModifiedBy>
  <cp:revision>10</cp:revision>
  <dcterms:created xsi:type="dcterms:W3CDTF">2016-02-28T07:32:33Z</dcterms:created>
  <dcterms:modified xsi:type="dcterms:W3CDTF">2016-03-29T15:29:10Z</dcterms:modified>
</cp:coreProperties>
</file>