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57" r:id="rId4"/>
    <p:sldId id="258" r:id="rId5"/>
    <p:sldId id="262" r:id="rId6"/>
    <p:sldId id="267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5699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DF82E-AC65-4E32-8435-29016DB2BB1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31E0E-5575-46F8-A840-49DA41520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2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D1BA-9308-4C82-82E1-9A5CBA2C138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7E243-A593-4086-BD31-3DD452D1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4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Детско</a:t>
            </a:r>
            <a:r>
              <a:rPr lang="ru-RU" dirty="0" smtClean="0">
                <a:solidFill>
                  <a:srgbClr val="FF0000"/>
                </a:solidFill>
              </a:rPr>
              <a:t> – родительский проект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«золотое рукоделие»</a:t>
            </a:r>
          </a:p>
          <a:p>
            <a:r>
              <a:rPr lang="ru-RU" dirty="0" smtClean="0">
                <a:solidFill>
                  <a:srgbClr val="361CD0"/>
                </a:solidFill>
              </a:rPr>
              <a:t>Участник: Фадейкина Полина, </a:t>
            </a:r>
          </a:p>
          <a:p>
            <a:r>
              <a:rPr lang="ru-RU" dirty="0" smtClean="0">
                <a:solidFill>
                  <a:srgbClr val="361CD0"/>
                </a:solidFill>
              </a:rPr>
              <a:t>старшая группа, </a:t>
            </a:r>
            <a:r>
              <a:rPr lang="ru-RU" dirty="0" err="1" smtClean="0">
                <a:solidFill>
                  <a:srgbClr val="361CD0"/>
                </a:solidFill>
              </a:rPr>
              <a:t>д</a:t>
            </a:r>
            <a:r>
              <a:rPr lang="ru-RU" dirty="0" smtClean="0">
                <a:solidFill>
                  <a:srgbClr val="361CD0"/>
                </a:solidFill>
              </a:rPr>
              <a:t>/с №2 «ПЧЁЛКА»</a:t>
            </a:r>
          </a:p>
          <a:p>
            <a:r>
              <a:rPr lang="ru-RU" dirty="0" smtClean="0">
                <a:solidFill>
                  <a:srgbClr val="361CD0"/>
                </a:solidFill>
              </a:rPr>
              <a:t>Руководитель: Смолянская Лариса Валерьевна,</a:t>
            </a:r>
          </a:p>
          <a:p>
            <a:r>
              <a:rPr lang="ru-RU" dirty="0" smtClean="0">
                <a:solidFill>
                  <a:srgbClr val="361CD0"/>
                </a:solidFill>
              </a:rPr>
              <a:t> воспитатель старшей группы, </a:t>
            </a:r>
            <a:r>
              <a:rPr lang="ru-RU" dirty="0" err="1" smtClean="0">
                <a:solidFill>
                  <a:srgbClr val="361CD0"/>
                </a:solidFill>
              </a:rPr>
              <a:t>д</a:t>
            </a:r>
            <a:r>
              <a:rPr lang="ru-RU" dirty="0" smtClean="0">
                <a:solidFill>
                  <a:srgbClr val="361CD0"/>
                </a:solidFill>
              </a:rPr>
              <a:t>/с №2 «ПЧЁЛКА»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E243-A593-4086-BD31-3DD452D128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Надутый шарик обклеиваем салфетками пропитанными в ПВА в</a:t>
            </a:r>
            <a:r>
              <a:rPr lang="ru-RU" baseline="0" dirty="0" smtClean="0"/>
              <a:t> несколько слоёв. Оставляем сушить на сутки. Затем сдуваем шарик и основа для цветка готова.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E243-A593-4086-BD31-3DD452D1287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Стаканчик как</a:t>
            </a:r>
            <a:r>
              <a:rPr lang="ru-RU" baseline="0" dirty="0" smtClean="0"/>
              <a:t> основа для папье-маше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7E243-A593-4086-BD31-3DD452D128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067C81-74CA-47E8-A3F6-C7FCF00E866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6009BB-7EC8-4572-9C93-17C6744D8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Творческий проект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«золотое рукоделие»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065912"/>
            <a:ext cx="8568952" cy="79208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</a:rPr>
              <a:t>Что такое рукоделие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 ручного труда, искусство выполнения вещей из ткани, ниток, шерсти и других материалов .</a:t>
            </a:r>
          </a:p>
          <a:p>
            <a:pPr algn="just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/>
              <a:t>    Это творчество, это полет фантазии, это мастерство исполнителя. В каждую выполненную вещь вкладывается энергия исполнителя, частичка души и сердца.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093296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</a:rPr>
              <a:t>Для работы нам понадобятся: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2620888"/>
          </a:xfrm>
        </p:spPr>
        <p:txBody>
          <a:bodyPr>
            <a:normAutofit fontScale="55000" lnSpcReduction="20000"/>
          </a:bodyPr>
          <a:lstStyle/>
          <a:p>
            <a:pPr marL="651510" indent="-514350"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Цветные столовые салфетки (количество зависит от размера поделки).</a:t>
            </a:r>
          </a:p>
          <a:p>
            <a:pPr marL="651510" indent="-514350">
              <a:buAutoNum type="arabicPeriod"/>
            </a:pP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Степлер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651510" indent="-514350"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Ножницы.</a:t>
            </a:r>
          </a:p>
          <a:p>
            <a:pPr marL="651510" indent="-514350"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Клей.</a:t>
            </a:r>
          </a:p>
          <a:p>
            <a:pPr marL="651510" indent="-514350"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Фломастеры.</a:t>
            </a:r>
          </a:p>
          <a:p>
            <a:pPr marL="651510" indent="-514350"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Клеевой пистолет.</a:t>
            </a:r>
          </a:p>
          <a:p>
            <a:pPr marL="651510" indent="-514350"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Клей ПВА.</a:t>
            </a:r>
          </a:p>
          <a:p>
            <a:pPr marL="651510" indent="-514350"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Шарик воздушный.</a:t>
            </a:r>
          </a:p>
          <a:p>
            <a:pPr marL="651510" indent="-514350">
              <a:buAutoNum type="arabicPeriod"/>
            </a:pPr>
            <a:endParaRPr lang="ru-RU" dirty="0"/>
          </a:p>
        </p:txBody>
      </p:sp>
      <p:pic>
        <p:nvPicPr>
          <p:cNvPr id="6" name="Рисунок 5" descr="IMG_934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2492896"/>
            <a:ext cx="5400000" cy="360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6093296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466728" cy="64807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030A0"/>
                </a:solidFill>
                <a:effectLst/>
              </a:rPr>
              <a:t>1</a:t>
            </a: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smtClean="0">
                <a:solidFill>
                  <a:srgbClr val="7030A0"/>
                </a:solidFill>
                <a:effectLst/>
              </a:rPr>
              <a:t>Берём</a:t>
            </a: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effectLst/>
              </a:rPr>
              <a:t>салфетки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7030A0"/>
                </a:solidFill>
                <a:effectLst/>
              </a:rPr>
            </a:br>
            <a:endParaRPr lang="ru-RU" sz="28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Содержимое 4" descr="IMG_935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052736"/>
            <a:ext cx="3240000" cy="2160000"/>
          </a:xfrm>
        </p:spPr>
      </p:pic>
      <p:sp>
        <p:nvSpPr>
          <p:cNvPr id="4" name="Прямоугольник 3"/>
          <p:cNvSpPr/>
          <p:nvPr/>
        </p:nvSpPr>
        <p:spPr>
          <a:xfrm>
            <a:off x="251520" y="616530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620688"/>
            <a:ext cx="5004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+mj-lt"/>
              </a:rPr>
              <a:t>2. Разрезаем на четыре равные части</a:t>
            </a:r>
            <a:endParaRPr lang="ru-RU" sz="20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Содержимое 3" descr="IMG_9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052736"/>
            <a:ext cx="3240000" cy="2160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071810"/>
            <a:ext cx="4499992" cy="936104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3. Получившиеся квадратики посередине прокалываем </a:t>
            </a:r>
            <a:r>
              <a:rPr kumimoji="0" lang="ru-RU" sz="2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степлером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IMG_93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05064"/>
            <a:ext cx="3240000" cy="2160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44008" y="3212976"/>
            <a:ext cx="4320480" cy="99412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4. Обрезаем края делая круглую заготовку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Содержимое 4" descr="IMG_93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005064"/>
            <a:ext cx="3240000" cy="21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9632" y="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1. Делаем цветы из салфеток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1752" y="112474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Работа с ножницами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развивает образное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мышление</a:t>
            </a:r>
            <a:endParaRPr lang="ru-RU" sz="16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248472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effectLst/>
              </a:rPr>
              <a:t>5. Начинаем брать по одному листочку и складывать</a:t>
            </a:r>
            <a:endParaRPr lang="ru-RU" sz="20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Содержимое 4" descr="IMG_9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240001" cy="2160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16530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404664"/>
            <a:ext cx="3178696" cy="7060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6. Вот и розочка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3" descr="IMG_9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196752"/>
            <a:ext cx="3240000" cy="2160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3140968"/>
            <a:ext cx="4104456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7. У белых розочек можно раскрасить края фломастером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4" descr="IMG_93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3240000" cy="2160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44008" y="3212976"/>
            <a:ext cx="4114800" cy="100811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8. Вот какое количество получилось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цве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77072"/>
            <a:ext cx="3372630" cy="21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119675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процессе изготовления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цветов развивается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мелкая моторика,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фантазия, точность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мышления,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координация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действий.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4392488" cy="22322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rgbClr val="7030A0"/>
                </a:solidFill>
                <a:effectLst/>
              </a:rPr>
              <a:t>Клеим из салфеток папье-маше 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7030A0"/>
                </a:solidFill>
                <a:effectLst/>
              </a:rPr>
            </a:br>
            <a:r>
              <a:rPr lang="ru-RU" sz="2200" dirty="0" smtClean="0">
                <a:solidFill>
                  <a:srgbClr val="7030A0"/>
                </a:solidFill>
                <a:effectLst/>
              </a:rPr>
              <a:t>(обклеиваем воздушный шарик салфетками пропитанными клеем ПВА и после высушиваем сутки, сдуваем шарик – основа для цветков готова)</a:t>
            </a:r>
            <a:endParaRPr lang="ru-RU" sz="22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Содержимое 4" descr="IMG_934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196752"/>
            <a:ext cx="3391271" cy="2260848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16530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  <p:pic>
        <p:nvPicPr>
          <p:cNvPr id="6" name="Рисунок 5" descr="IMG_93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196752"/>
            <a:ext cx="3383868" cy="2255912"/>
          </a:xfrm>
          <a:prstGeom prst="rect">
            <a:avLst/>
          </a:prstGeom>
        </p:spPr>
      </p:pic>
      <p:pic>
        <p:nvPicPr>
          <p:cNvPr id="7" name="Рисунок 6" descr="IMG_93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717032"/>
            <a:ext cx="3419872" cy="2279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+mj-lt"/>
              </a:rPr>
              <a:t>2. Делаем основу для приклеивания цветов (папье-маше)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5273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273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2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5730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3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412776"/>
            <a:ext cx="3384376" cy="172819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/>
              </a:rPr>
              <a:t>Обклеиваем стаканчик салфетками пропитанными  клеем ПВА</a:t>
            </a:r>
            <a:endParaRPr lang="ru-RU" sz="24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Содержимое 4" descr="IMG_93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3780001" cy="2520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16530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  <p:pic>
        <p:nvPicPr>
          <p:cNvPr id="6" name="Рисунок 5" descr="IMG_9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212976"/>
            <a:ext cx="3780000" cy="25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32656"/>
            <a:ext cx="795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3. Делаем подставку для букета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24744"/>
            <a:ext cx="400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2210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2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</a:rPr>
              <a:t>Собираем все части вместе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Содержимое 4" descr="IMG_93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3" y="1340768"/>
            <a:ext cx="3240001" cy="2160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16530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  <p:pic>
        <p:nvPicPr>
          <p:cNvPr id="6" name="Рисунок 5" descr="IMG_9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8044" y="1340769"/>
            <a:ext cx="3240000" cy="2160000"/>
          </a:xfrm>
          <a:prstGeom prst="rect">
            <a:avLst/>
          </a:prstGeom>
        </p:spPr>
      </p:pic>
      <p:pic>
        <p:nvPicPr>
          <p:cNvPr id="7" name="Рисунок 6" descr="IMG_93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861048"/>
            <a:ext cx="3239999" cy="2160000"/>
          </a:xfrm>
          <a:prstGeom prst="rect">
            <a:avLst/>
          </a:prstGeom>
        </p:spPr>
      </p:pic>
      <p:pic>
        <p:nvPicPr>
          <p:cNvPr id="8" name="Рисунок 7" descr="IMG_93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861048"/>
            <a:ext cx="3240000" cy="2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19675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1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19675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2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7170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3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7170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4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</a:rPr>
              <a:t>Результат наших трудов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Содержимое 4" descr="IMG_93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980728"/>
            <a:ext cx="4860001" cy="3240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16530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Участник: Фадейкина Полина, старшая группа,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</a:t>
            </a:r>
          </a:p>
          <a:p>
            <a:pPr algn="ctr"/>
            <a:r>
              <a:rPr lang="ru-RU" sz="1400" dirty="0" smtClean="0">
                <a:solidFill>
                  <a:srgbClr val="361CD0"/>
                </a:solidFill>
              </a:rPr>
              <a:t>Руководитель: Смолянская Лариса Валерьевна, воспитатель старшей группы, </a:t>
            </a:r>
            <a:r>
              <a:rPr lang="ru-RU" sz="1400" dirty="0" err="1" smtClean="0">
                <a:solidFill>
                  <a:srgbClr val="361CD0"/>
                </a:solidFill>
              </a:rPr>
              <a:t>д</a:t>
            </a:r>
            <a:r>
              <a:rPr lang="ru-RU" sz="1400" dirty="0" smtClean="0">
                <a:solidFill>
                  <a:srgbClr val="361CD0"/>
                </a:solidFill>
              </a:rPr>
              <a:t>/с №2 «ПЧЁЛКА» г. Ртищево </a:t>
            </a:r>
            <a:endParaRPr lang="ru-RU" sz="1400" dirty="0">
              <a:solidFill>
                <a:srgbClr val="361CD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36510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Самое главное в любом творческом процессе верить в себя и в свои способности,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особенно если это касается юного творца. Важно вовремя похвалить ребёнка, одобрить его предложения и начинания.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Также, не менее важно поддержать малыша в случае неудачи и найти слова, определяющие, то новое и непредсказуемое, </a:t>
            </a:r>
            <a:r>
              <a:rPr lang="ru-RU" smtClean="0">
                <a:solidFill>
                  <a:srgbClr val="7030A0"/>
                </a:solidFill>
              </a:rPr>
              <a:t>что получилось.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624</Words>
  <Application>Microsoft Office PowerPoint</Application>
  <PresentationFormat>Экран (4:3)</PresentationFormat>
  <Paragraphs>79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Творческий проект  «золотое рукоделие» </vt:lpstr>
      <vt:lpstr>Что такое рукоделие</vt:lpstr>
      <vt:lpstr>Для работы нам понадобятся:</vt:lpstr>
      <vt:lpstr>1. Берём салфетки </vt:lpstr>
      <vt:lpstr>5. Начинаем брать по одному листочку и складывать</vt:lpstr>
      <vt:lpstr>Клеим из салфеток папье-маше  (обклеиваем воздушный шарик салфетками пропитанными клеем ПВА и после высушиваем сутки, сдуваем шарик – основа для цветков готова)</vt:lpstr>
      <vt:lpstr>Обклеиваем стаканчик салфетками пропитанными  клеем ПВА</vt:lpstr>
      <vt:lpstr>Собираем все части вместе</vt:lpstr>
      <vt:lpstr>Результат наших трудов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39</cp:revision>
  <dcterms:created xsi:type="dcterms:W3CDTF">2016-03-11T18:55:53Z</dcterms:created>
  <dcterms:modified xsi:type="dcterms:W3CDTF">2016-03-31T11:24:01Z</dcterms:modified>
</cp:coreProperties>
</file>