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1" r:id="rId5"/>
    <p:sldId id="256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7AE5-7FB0-4908-9DC9-8D6EF61BB727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EA3A-307F-4DE5-BA20-CABEC2D3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degda_av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251520" y="4437112"/>
            <a:ext cx="2160240" cy="2160240"/>
          </a:xfrm>
          <a:prstGeom prst="rect">
            <a:avLst/>
          </a:prstGeom>
        </p:spPr>
      </p:pic>
      <p:pic>
        <p:nvPicPr>
          <p:cNvPr id="3" name="Рисунок 2" descr="p-i-large-360-225860-14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771800" y="3068960"/>
            <a:ext cx="2448272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ОДЕЖДА И ГОЛОВНЫЕ УБОРЫ</a:t>
            </a:r>
          </a:p>
          <a:p>
            <a:r>
              <a:rPr lang="ru-RU" dirty="0" smtClean="0"/>
              <a:t>Презентация для 2й младшей группы</a:t>
            </a:r>
            <a:endParaRPr lang="ru-RU" dirty="0"/>
          </a:p>
        </p:txBody>
      </p:sp>
      <p:pic>
        <p:nvPicPr>
          <p:cNvPr id="5" name="Рисунок 4" descr="didriksons-biggles-c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2852936"/>
            <a:ext cx="1512168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 </a:t>
            </a:r>
            <a:r>
              <a:rPr lang="ru-RU" dirty="0" err="1" smtClean="0"/>
              <a:t>Вихрова</a:t>
            </a:r>
            <a:r>
              <a:rPr lang="ru-RU" dirty="0" smtClean="0"/>
              <a:t> О.В. 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a75032-77d8-4d74-a03c-e42c0fcfe9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5723874"/>
            <a:ext cx="1512168" cy="1134126"/>
          </a:xfrm>
          <a:prstGeom prst="rect">
            <a:avLst/>
          </a:prstGeom>
        </p:spPr>
      </p:pic>
      <p:pic>
        <p:nvPicPr>
          <p:cNvPr id="3" name="Рисунок 2" descr="9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5661248"/>
            <a:ext cx="1008112" cy="1008112"/>
          </a:xfrm>
          <a:prstGeom prst="rect">
            <a:avLst/>
          </a:prstGeom>
        </p:spPr>
      </p:pic>
      <p:pic>
        <p:nvPicPr>
          <p:cNvPr id="4" name="Рисунок 3" descr="1516_41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27784" y="5589240"/>
            <a:ext cx="1235065" cy="1080120"/>
          </a:xfrm>
          <a:prstGeom prst="rect">
            <a:avLst/>
          </a:prstGeom>
        </p:spPr>
      </p:pic>
      <p:pic>
        <p:nvPicPr>
          <p:cNvPr id="5" name="Рисунок 4" descr="28179B47-848F-8C9C-2092-81933E09AD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1903520" cy="1522816"/>
          </a:xfrm>
          <a:prstGeom prst="rect">
            <a:avLst/>
          </a:prstGeom>
        </p:spPr>
      </p:pic>
      <p:pic>
        <p:nvPicPr>
          <p:cNvPr id="6" name="Рисунок 5" descr="318005_1_w988_h574_20300ae9_19ea9_53ad680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933056"/>
            <a:ext cx="2347680" cy="1363936"/>
          </a:xfrm>
          <a:prstGeom prst="rect">
            <a:avLst/>
          </a:prstGeom>
        </p:spPr>
      </p:pic>
      <p:pic>
        <p:nvPicPr>
          <p:cNvPr id="7" name="Рисунок 6" descr="964770e96f35c194bc1a127fb6wh--raboty-dlya-detej-varezhki-detskie-vyazany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72200" y="5517232"/>
            <a:ext cx="1151639" cy="1166832"/>
          </a:xfrm>
          <a:prstGeom prst="rect">
            <a:avLst/>
          </a:prstGeom>
        </p:spPr>
      </p:pic>
      <p:pic>
        <p:nvPicPr>
          <p:cNvPr id="8" name="Рисунок 7" descr="540967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547664" y="1844824"/>
            <a:ext cx="2035424" cy="1526568"/>
          </a:xfrm>
          <a:prstGeom prst="rect">
            <a:avLst/>
          </a:prstGeom>
        </p:spPr>
      </p:pic>
      <p:pic>
        <p:nvPicPr>
          <p:cNvPr id="10" name="Рисунок 9" descr="50875590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08104" y="1988840"/>
            <a:ext cx="1715935" cy="1008112"/>
          </a:xfrm>
          <a:prstGeom prst="rect">
            <a:avLst/>
          </a:prstGeom>
        </p:spPr>
      </p:pic>
      <p:pic>
        <p:nvPicPr>
          <p:cNvPr id="11" name="Рисунок 10" descr="18217377574398377d3e7677448c66e5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139952" y="3933056"/>
            <a:ext cx="1306635" cy="1215896"/>
          </a:xfrm>
          <a:prstGeom prst="rect">
            <a:avLst/>
          </a:prstGeom>
        </p:spPr>
      </p:pic>
      <p:pic>
        <p:nvPicPr>
          <p:cNvPr id="12" name="Рисунок 11" descr="c23a84e3958ba08a8a3d171c4bc06354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195736" y="3933056"/>
            <a:ext cx="1812418" cy="1259423"/>
          </a:xfrm>
          <a:prstGeom prst="rect">
            <a:avLst/>
          </a:prstGeom>
        </p:spPr>
      </p:pic>
      <p:pic>
        <p:nvPicPr>
          <p:cNvPr id="13" name="Рисунок 12" descr="casaco_crianca_azul.gif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347864" y="0"/>
            <a:ext cx="1634984" cy="1634984"/>
          </a:xfrm>
          <a:prstGeom prst="rect">
            <a:avLst/>
          </a:prstGeom>
        </p:spPr>
      </p:pic>
      <p:pic>
        <p:nvPicPr>
          <p:cNvPr id="14" name="Рисунок 13" descr="futbolka_detskaya_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779912" y="1844824"/>
            <a:ext cx="1656184" cy="1656184"/>
          </a:xfrm>
          <a:prstGeom prst="rect">
            <a:avLst/>
          </a:prstGeom>
        </p:spPr>
      </p:pic>
      <p:pic>
        <p:nvPicPr>
          <p:cNvPr id="15" name="Рисунок 14" descr="HKScenic-jkt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364088" y="116632"/>
            <a:ext cx="1491537" cy="1556792"/>
          </a:xfrm>
          <a:prstGeom prst="rect">
            <a:avLst/>
          </a:prstGeom>
        </p:spPr>
      </p:pic>
      <p:pic>
        <p:nvPicPr>
          <p:cNvPr id="16" name="Рисунок 15" descr="Huppa_3190CW01_P63_1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>
            <a:off x="7524328" y="0"/>
            <a:ext cx="1152128" cy="2121088"/>
          </a:xfrm>
          <a:prstGeom prst="rect">
            <a:avLst/>
          </a:prstGeom>
        </p:spPr>
      </p:pic>
      <p:pic>
        <p:nvPicPr>
          <p:cNvPr id="17" name="Рисунок 16" descr="odegda_ava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487816" y="3573016"/>
            <a:ext cx="1656184" cy="1656184"/>
          </a:xfrm>
          <a:prstGeom prst="rect">
            <a:avLst/>
          </a:prstGeom>
        </p:spPr>
      </p:pic>
      <p:pic>
        <p:nvPicPr>
          <p:cNvPr id="18" name="Рисунок 17" descr="photo_6_160_-247362639_big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5580112" y="3501008"/>
            <a:ext cx="1821088" cy="1821088"/>
          </a:xfrm>
          <a:prstGeom prst="rect">
            <a:avLst/>
          </a:prstGeom>
        </p:spPr>
      </p:pic>
      <p:pic>
        <p:nvPicPr>
          <p:cNvPr id="19" name="Рисунок 18" descr="p-i-large-360-225860-1470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7668344" y="2060848"/>
            <a:ext cx="1296144" cy="1455064"/>
          </a:xfrm>
          <a:prstGeom prst="rect">
            <a:avLst/>
          </a:prstGeom>
        </p:spPr>
      </p:pic>
      <p:pic>
        <p:nvPicPr>
          <p:cNvPr id="20" name="Рисунок 19" descr="productvar_64949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812360" y="5589240"/>
            <a:ext cx="1089040" cy="1089040"/>
          </a:xfrm>
          <a:prstGeom prst="rect">
            <a:avLst/>
          </a:prstGeom>
        </p:spPr>
      </p:pic>
      <p:pic>
        <p:nvPicPr>
          <p:cNvPr id="21" name="Рисунок 20" descr="productvar_76147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4067944" y="5445224"/>
            <a:ext cx="1155064" cy="1155064"/>
          </a:xfrm>
          <a:prstGeom prst="rect">
            <a:avLst/>
          </a:prstGeom>
        </p:spPr>
      </p:pic>
      <p:pic>
        <p:nvPicPr>
          <p:cNvPr id="22" name="Рисунок 21" descr="T096Nun8N6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1844824"/>
            <a:ext cx="1440160" cy="1440160"/>
          </a:xfrm>
          <a:prstGeom prst="rect">
            <a:avLst/>
          </a:prstGeom>
        </p:spPr>
      </p:pic>
      <p:pic>
        <p:nvPicPr>
          <p:cNvPr id="23" name="Рисунок 22" descr="y_735d64c1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5364088" y="5517232"/>
            <a:ext cx="863147" cy="1150309"/>
          </a:xfrm>
          <a:prstGeom prst="rect">
            <a:avLst/>
          </a:prstGeom>
        </p:spPr>
      </p:pic>
      <p:pic>
        <p:nvPicPr>
          <p:cNvPr id="24" name="Рисунок 23" descr="шуба-original-141859.jpg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>
          <a:xfrm>
            <a:off x="2051720" y="0"/>
            <a:ext cx="1122494" cy="14133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f695090f6911e5bee0f80f4162f9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188640"/>
            <a:ext cx="2376264" cy="2851517"/>
          </a:xfrm>
          <a:prstGeom prst="rect">
            <a:avLst/>
          </a:prstGeom>
        </p:spPr>
      </p:pic>
      <p:pic>
        <p:nvPicPr>
          <p:cNvPr id="3" name="Рисунок 2" descr="1363864739_mak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188640"/>
            <a:ext cx="5760640" cy="6381328"/>
          </a:xfrm>
          <a:prstGeom prst="rect">
            <a:avLst/>
          </a:prstGeom>
        </p:spPr>
      </p:pic>
      <p:pic>
        <p:nvPicPr>
          <p:cNvPr id="4" name="Рисунок 3" descr="shapka-shlem-ilovemum-golubaya-golchata-2_en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72200" y="3412383"/>
            <a:ext cx="2160240" cy="28249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892480" cy="5661248"/>
          </a:xfrm>
          <a:prstGeom prst="rect">
            <a:avLst/>
          </a:prstGeom>
        </p:spPr>
      </p:pic>
      <p:pic>
        <p:nvPicPr>
          <p:cNvPr id="3" name="Рисунок 2" descr="ФИЗО ДЛЯ ЗАНЯТ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538053"/>
            <a:ext cx="5466684" cy="13199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Рисунок 5" descr="hawaiian_shirt_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80728"/>
            <a:ext cx="2088232" cy="2007397"/>
          </a:xfrm>
          <a:prstGeom prst="rect">
            <a:avLst/>
          </a:prstGeom>
          <a:noFill/>
        </p:spPr>
      </p:pic>
      <p:pic>
        <p:nvPicPr>
          <p:cNvPr id="11268" name="Рисунок 1" descr="5e0107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88640"/>
            <a:ext cx="3384376" cy="3384376"/>
          </a:xfrm>
          <a:prstGeom prst="rect">
            <a:avLst/>
          </a:prstGeom>
          <a:noFill/>
        </p:spPr>
      </p:pic>
      <p:pic>
        <p:nvPicPr>
          <p:cNvPr id="11267" name="Рисунок 3" descr="blue-jeans-clip-art-1065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052736"/>
            <a:ext cx="1739342" cy="1872208"/>
          </a:xfrm>
          <a:prstGeom prst="rect">
            <a:avLst/>
          </a:prstGeom>
          <a:noFill/>
        </p:spPr>
      </p:pic>
      <p:pic>
        <p:nvPicPr>
          <p:cNvPr id="11266" name="Рисунок 4" descr="depositphotos_16048413-Jeans-pocke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06378" y="4005064"/>
            <a:ext cx="1584176" cy="1584176"/>
          </a:xfrm>
          <a:prstGeom prst="rect">
            <a:avLst/>
          </a:prstGeom>
          <a:noFill/>
        </p:spPr>
      </p:pic>
      <p:pic>
        <p:nvPicPr>
          <p:cNvPr id="11265" name="Рисунок 2" descr="15058687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3933056"/>
            <a:ext cx="2016224" cy="1860129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6162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СТИХ МНЕМОТЕХНИКА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9512" y="6039098"/>
            <a:ext cx="2120000" cy="8189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806489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81128"/>
            <a:ext cx="813690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blue-jeans-clip-art-1065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548680"/>
            <a:ext cx="1512168" cy="1626337"/>
          </a:xfrm>
          <a:prstGeom prst="rect">
            <a:avLst/>
          </a:prstGeom>
        </p:spPr>
      </p:pic>
      <p:pic>
        <p:nvPicPr>
          <p:cNvPr id="6" name="Рисунок 5" descr="d00942f2716e11a7b6105847abf60a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476672"/>
            <a:ext cx="3168352" cy="1641988"/>
          </a:xfrm>
          <a:prstGeom prst="rect">
            <a:avLst/>
          </a:prstGeom>
        </p:spPr>
      </p:pic>
      <p:pic>
        <p:nvPicPr>
          <p:cNvPr id="7" name="Рисунок 6" descr="kB_reTzqyCQ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60032" y="4725144"/>
            <a:ext cx="3312368" cy="1652519"/>
          </a:xfrm>
          <a:prstGeom prst="rect">
            <a:avLst/>
          </a:prstGeom>
        </p:spPr>
      </p:pic>
      <p:pic>
        <p:nvPicPr>
          <p:cNvPr id="8" name="Рисунок 7" descr="wpid-0NjYAzrNVRw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292080" y="2564904"/>
            <a:ext cx="2814035" cy="1728192"/>
          </a:xfrm>
          <a:prstGeom prst="rect">
            <a:avLst/>
          </a:prstGeom>
        </p:spPr>
      </p:pic>
      <p:pic>
        <p:nvPicPr>
          <p:cNvPr id="9" name="Рисунок 8" descr="28179B47-848F-8C9C-2092-81933E09AD1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5576" y="4653136"/>
            <a:ext cx="2206488" cy="1765190"/>
          </a:xfrm>
          <a:prstGeom prst="rect">
            <a:avLst/>
          </a:prstGeom>
        </p:spPr>
      </p:pic>
      <p:pic>
        <p:nvPicPr>
          <p:cNvPr id="10" name="Рисунок 9" descr="odegda_ava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9592" y="2564904"/>
            <a:ext cx="1872208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-МНОГО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2088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CUTE-CHILDREN-KIDS-BABY-GIRL-RAIN-COAT-SPRING-AUTUMN-JACKET-with-HOOD-WINDBREAKER-FLOWER-12M-4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620688"/>
            <a:ext cx="2022534" cy="2022534"/>
          </a:xfrm>
          <a:prstGeom prst="rect">
            <a:avLst/>
          </a:prstGeom>
        </p:spPr>
      </p:pic>
      <p:pic>
        <p:nvPicPr>
          <p:cNvPr id="4" name="Рисунок 3" descr="hires_4275_1357741820-433x55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332656"/>
            <a:ext cx="2016224" cy="2588961"/>
          </a:xfrm>
          <a:prstGeom prst="rect">
            <a:avLst/>
          </a:prstGeom>
        </p:spPr>
      </p:pic>
      <p:pic>
        <p:nvPicPr>
          <p:cNvPr id="5" name="Рисунок 4" descr="TB2lwwNaXXXXXaxXXXXXXXXXXXX_!!8329161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692696"/>
            <a:ext cx="2022534" cy="20225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3356992"/>
            <a:ext cx="784887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idriksons-biggles-cap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96136" y="3573016"/>
            <a:ext cx="2006352" cy="2006352"/>
          </a:xfrm>
          <a:prstGeom prst="rect">
            <a:avLst/>
          </a:prstGeom>
        </p:spPr>
      </p:pic>
      <p:pic>
        <p:nvPicPr>
          <p:cNvPr id="8" name="Рисунок 7" descr="HTB19qiwFFXXXXXbapXXq6xXFXXXg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203848" y="3501008"/>
            <a:ext cx="1997714" cy="2187445"/>
          </a:xfrm>
          <a:prstGeom prst="rect">
            <a:avLst/>
          </a:prstGeom>
        </p:spPr>
      </p:pic>
      <p:pic>
        <p:nvPicPr>
          <p:cNvPr id="9" name="Рисунок 8" descr="image-3075-142486494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55576" y="3501008"/>
            <a:ext cx="1997275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6309320"/>
            <a:ext cx="19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ВЫБИРАЕМ СЕЗОН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Vihrovs</dc:creator>
  <cp:lastModifiedBy>Vihrovs</cp:lastModifiedBy>
  <cp:revision>19</cp:revision>
  <dcterms:created xsi:type="dcterms:W3CDTF">2016-03-20T10:14:00Z</dcterms:created>
  <dcterms:modified xsi:type="dcterms:W3CDTF">2016-03-30T21:29:08Z</dcterms:modified>
</cp:coreProperties>
</file>