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7" r:id="rId2"/>
    <p:sldId id="292" r:id="rId3"/>
    <p:sldId id="293" r:id="rId4"/>
    <p:sldId id="294" r:id="rId5"/>
    <p:sldId id="297" r:id="rId6"/>
    <p:sldId id="296" r:id="rId7"/>
    <p:sldId id="266" r:id="rId8"/>
    <p:sldId id="287" r:id="rId9"/>
    <p:sldId id="288" r:id="rId10"/>
    <p:sldId id="290" r:id="rId11"/>
    <p:sldId id="310" r:id="rId12"/>
    <p:sldId id="311" r:id="rId13"/>
    <p:sldId id="312" r:id="rId14"/>
    <p:sldId id="313" r:id="rId15"/>
    <p:sldId id="314" r:id="rId16"/>
    <p:sldId id="315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206A"/>
    <a:srgbClr val="009900"/>
    <a:srgbClr val="CC0099"/>
    <a:srgbClr val="43268A"/>
    <a:srgbClr val="996633"/>
  </p:clrMru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31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05CC1B-C172-4752-9726-BE87B0A7282B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7672D-47E7-4A32-8CD9-991FD821FB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Пользователь\Рабочий стол\851597709.jpg"/>
          <p:cNvPicPr>
            <a:picLocks noChangeAspect="1" noChangeArrowheads="1"/>
          </p:cNvPicPr>
          <p:nvPr/>
        </p:nvPicPr>
        <p:blipFill>
          <a:blip r:embed="rId2" cstate="screen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6" name="Picture 2" descr="C:\Documents and Settings\Пользователь\Рабочий стол\5ec147ce0661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" y="914400"/>
            <a:ext cx="8382000" cy="579103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52400" y="381001"/>
            <a:ext cx="87630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4A206A"/>
                </a:solidFill>
                <a:latin typeface="Times New Roman" pitchFamily="18" charset="0"/>
                <a:cs typeface="Times New Roman" pitchFamily="18" charset="0"/>
              </a:rPr>
              <a:t>«Одежда и обувь»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Пользователь\Рабочий стол\851597709.jpg"/>
          <p:cNvPicPr>
            <a:picLocks noChangeAspect="1" noChangeArrowheads="1"/>
          </p:cNvPicPr>
          <p:nvPr/>
        </p:nvPicPr>
        <p:blipFill>
          <a:blip r:embed="rId2" cstate="screen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953001" y="0"/>
            <a:ext cx="396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Резиновые </a:t>
            </a:r>
          </a:p>
          <a:p>
            <a:pPr algn="ctr"/>
            <a:r>
              <a:rPr lang="ru-RU" sz="6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сапоги</a:t>
            </a:r>
            <a:endParaRPr lang="ru-RU" sz="60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9600" y="5486400"/>
            <a:ext cx="914400" cy="914400"/>
          </a:xfrm>
          <a:prstGeom prst="rect">
            <a:avLst/>
          </a:prstGeom>
          <a:solidFill>
            <a:srgbClr val="AC786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28600" y="1520833"/>
            <a:ext cx="51816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Отгадай загадку: кто мы?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ясный день сидим мы дома,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Дождь идет – у нас работа: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Топать – шлепать по болотам.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7" name="Picture 7" descr="http://img10.wikimart.ru/c2/7b/9966d6ac-4b9c-4c28-8fd6-555e8c7bc2ef.jpe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0" y="2743200"/>
            <a:ext cx="2209800" cy="273594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5-005-Rezinovye-sapogi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04800" y="4876800"/>
            <a:ext cx="2133600" cy="1600200"/>
          </a:xfrm>
          <a:prstGeom prst="rect">
            <a:avLst/>
          </a:prstGeom>
        </p:spPr>
      </p:pic>
      <p:pic>
        <p:nvPicPr>
          <p:cNvPr id="3" name="Рисунок 2" descr="0007-007-Detskie-botinki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28600" y="2590800"/>
            <a:ext cx="2133600" cy="1600200"/>
          </a:xfrm>
          <a:prstGeom prst="rect">
            <a:avLst/>
          </a:prstGeom>
        </p:spPr>
      </p:pic>
      <p:pic>
        <p:nvPicPr>
          <p:cNvPr id="4" name="Рисунок 3" descr="0008-008-Detskie-sandali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09600" y="457200"/>
            <a:ext cx="2133600" cy="1600200"/>
          </a:xfrm>
          <a:prstGeom prst="rect">
            <a:avLst/>
          </a:prstGeom>
        </p:spPr>
      </p:pic>
      <p:pic>
        <p:nvPicPr>
          <p:cNvPr id="5" name="Рисунок 4" descr="0009-009-Zimnie-sapogi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733800" y="4800600"/>
            <a:ext cx="2133600" cy="1600200"/>
          </a:xfrm>
          <a:prstGeom prst="rect">
            <a:avLst/>
          </a:prstGeom>
        </p:spPr>
      </p:pic>
      <p:pic>
        <p:nvPicPr>
          <p:cNvPr id="6" name="Рисунок 5" descr="0010-010-Valenki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572000" y="2514600"/>
            <a:ext cx="2133600" cy="1600200"/>
          </a:xfrm>
          <a:prstGeom prst="rect">
            <a:avLst/>
          </a:prstGeom>
        </p:spPr>
      </p:pic>
      <p:pic>
        <p:nvPicPr>
          <p:cNvPr id="7" name="Рисунок 6" descr="0017-017-Krossovki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657600" y="457200"/>
            <a:ext cx="2133600" cy="1600200"/>
          </a:xfrm>
          <a:prstGeom prst="rect">
            <a:avLst/>
          </a:prstGeom>
        </p:spPr>
      </p:pic>
      <p:pic>
        <p:nvPicPr>
          <p:cNvPr id="8" name="Рисунок 7" descr="0021-021-Tapochki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6781800" y="4724400"/>
            <a:ext cx="2133600" cy="1600200"/>
          </a:xfrm>
          <a:prstGeom prst="rect">
            <a:avLst/>
          </a:prstGeom>
        </p:spPr>
      </p:pic>
      <p:pic>
        <p:nvPicPr>
          <p:cNvPr id="9" name="Рисунок 8" descr="0022-022-SHljopantsy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7010400" y="2514600"/>
            <a:ext cx="2133600" cy="1600200"/>
          </a:xfrm>
          <a:prstGeom prst="rect">
            <a:avLst/>
          </a:prstGeom>
        </p:spPr>
      </p:pic>
      <p:pic>
        <p:nvPicPr>
          <p:cNvPr id="10" name="Рисунок 9" descr="0024-024-CHeshki.jp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6858000" y="457200"/>
            <a:ext cx="2133600" cy="1600200"/>
          </a:xfrm>
          <a:prstGeom prst="rect">
            <a:avLst/>
          </a:prstGeom>
        </p:spPr>
      </p:pic>
      <p:pic>
        <p:nvPicPr>
          <p:cNvPr id="11" name="Picture 5" descr="детские туфли 1"/>
          <p:cNvPicPr>
            <a:picLocks noChangeAspect="1" noChangeArrowheads="1"/>
          </p:cNvPicPr>
          <p:nvPr/>
        </p:nvPicPr>
        <p:blipFill>
          <a:blip r:embed="rId11" cstate="screen"/>
          <a:srcRect t="18517" b="17520"/>
          <a:stretch>
            <a:fillRect/>
          </a:stretch>
        </p:blipFill>
        <p:spPr bwMode="auto">
          <a:xfrm>
            <a:off x="2438400" y="2667000"/>
            <a:ext cx="2024760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44601097_353532_original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524000" y="381000"/>
            <a:ext cx="6248400" cy="624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preview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52600" y="517969"/>
            <a:ext cx="6019800" cy="6215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0rjeHezzdw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78000" y="0"/>
            <a:ext cx="5588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7501159eb55042b2458151dc1c51bc4_Generic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123f34_66bf7ef0_L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362200" y="521368"/>
            <a:ext cx="4584191" cy="6031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Пользователь\Рабочий стол\Одежда обувь\odeg46.jpg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52400" y="15240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«Четвёртый лишний»</a:t>
            </a:r>
          </a:p>
        </p:txBody>
      </p:sp>
      <p:pic>
        <p:nvPicPr>
          <p:cNvPr id="1026" name="Picture 2" descr="C:\Documents and Settings\Пользователь\Рабочий стол\Одежда обувь\c7f1ab8986e231e1e3212a339ce6d6ee.jpg"/>
          <p:cNvPicPr>
            <a:picLocks noChangeAspect="1" noChangeArrowheads="1"/>
          </p:cNvPicPr>
          <p:nvPr/>
        </p:nvPicPr>
        <p:blipFill>
          <a:blip r:embed="rId3" cstate="screen"/>
          <a:srcRect l="2050" t="2201" r="54472" b="9748"/>
          <a:stretch>
            <a:fillRect/>
          </a:stretch>
        </p:blipFill>
        <p:spPr bwMode="auto">
          <a:xfrm>
            <a:off x="1143000" y="1600200"/>
            <a:ext cx="1524000" cy="2133600"/>
          </a:xfrm>
          <a:prstGeom prst="rect">
            <a:avLst/>
          </a:prstGeom>
          <a:noFill/>
          <a:effectLst/>
        </p:spPr>
      </p:pic>
      <p:pic>
        <p:nvPicPr>
          <p:cNvPr id="1027" name="Picture 3" descr="C:\Documents and Settings\Пользователь\Рабочий стол\Одежда обувь\33ec2180613aeb0802e64ba4b8568031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869"/>
          <a:stretch>
            <a:fillRect/>
          </a:stretch>
        </p:blipFill>
        <p:spPr bwMode="auto">
          <a:xfrm>
            <a:off x="5181600" y="1368972"/>
            <a:ext cx="2789582" cy="2212428"/>
          </a:xfrm>
          <a:prstGeom prst="rect">
            <a:avLst/>
          </a:prstGeom>
          <a:noFill/>
          <a:effectLst/>
        </p:spPr>
      </p:pic>
      <p:pic>
        <p:nvPicPr>
          <p:cNvPr id="1028" name="Picture 4" descr="C:\Documents and Settings\Пользователь\Рабочий стол\Одежда обувь\1dbfa8397bd2adb795b647fb4d93734b.jpg"/>
          <p:cNvPicPr>
            <a:picLocks noChangeAspect="1" noChangeArrowheads="1"/>
          </p:cNvPicPr>
          <p:nvPr/>
        </p:nvPicPr>
        <p:blipFill>
          <a:blip r:embed="rId5" cstate="screen"/>
          <a:srcRect l="60221" t="49777" r="14803" b="31444"/>
          <a:stretch>
            <a:fillRect/>
          </a:stretch>
        </p:blipFill>
        <p:spPr bwMode="auto">
          <a:xfrm>
            <a:off x="990600" y="4419600"/>
            <a:ext cx="1905000" cy="1981200"/>
          </a:xfrm>
          <a:prstGeom prst="rect">
            <a:avLst/>
          </a:prstGeom>
          <a:noFill/>
          <a:effectLst/>
        </p:spPr>
      </p:pic>
      <p:pic>
        <p:nvPicPr>
          <p:cNvPr id="1029" name="Picture 5" descr="C:\Documents and Settings\Пользователь\Рабочий стол\Одежда обувь\1a38d3568f9969106bb3ed250775f0d4.gif"/>
          <p:cNvPicPr>
            <a:picLocks noChangeAspect="1" noChangeArrowheads="1"/>
          </p:cNvPicPr>
          <p:nvPr/>
        </p:nvPicPr>
        <p:blipFill>
          <a:blip r:embed="rId6" cstate="screen"/>
          <a:srcRect t="6629" r="51235" b="21541"/>
          <a:stretch>
            <a:fillRect/>
          </a:stretch>
        </p:blipFill>
        <p:spPr bwMode="auto">
          <a:xfrm>
            <a:off x="5562600" y="4191000"/>
            <a:ext cx="2286000" cy="2362200"/>
          </a:xfrm>
          <a:prstGeom prst="rect">
            <a:avLst/>
          </a:prstGeom>
          <a:noFill/>
          <a:effectLst/>
        </p:spPr>
      </p:pic>
      <p:sp>
        <p:nvSpPr>
          <p:cNvPr id="16" name="Прямоугольник 15"/>
          <p:cNvSpPr/>
          <p:nvPr/>
        </p:nvSpPr>
        <p:spPr>
          <a:xfrm>
            <a:off x="8001000" y="5638800"/>
            <a:ext cx="914400" cy="914400"/>
          </a:xfrm>
          <a:prstGeom prst="rect">
            <a:avLst/>
          </a:prstGeom>
          <a:solidFill>
            <a:srgbClr val="AC786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Пользователь\Рабочий стол\Одежда обувь\odeg46.jpg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22860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52400" y="15240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«Четвёртый лишний»</a:t>
            </a:r>
          </a:p>
        </p:txBody>
      </p:sp>
      <p:pic>
        <p:nvPicPr>
          <p:cNvPr id="1034" name="Picture 10" descr="C:\Documents and Settings\Пользователь\Рабочий стол\Одежда обувь\Панама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50524" y="1600200"/>
            <a:ext cx="2383276" cy="1988000"/>
          </a:xfrm>
          <a:prstGeom prst="rect">
            <a:avLst/>
          </a:prstGeom>
          <a:noFill/>
        </p:spPr>
      </p:pic>
      <p:pic>
        <p:nvPicPr>
          <p:cNvPr id="1035" name="Picture 11" descr="C:\Documents and Settings\Пользователь\Рабочий стол\Одежда обувь\Кепка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93800" y="4572000"/>
            <a:ext cx="2590800" cy="1943100"/>
          </a:xfrm>
          <a:prstGeom prst="rect">
            <a:avLst/>
          </a:prstGeom>
          <a:noFill/>
        </p:spPr>
      </p:pic>
      <p:pic>
        <p:nvPicPr>
          <p:cNvPr id="1036" name="Picture 12" descr="C:\Documents and Settings\Пользователь\Рабочий стол\Одежда обувь\Босоножки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2600" y="1524000"/>
            <a:ext cx="2209800" cy="1871579"/>
          </a:xfrm>
          <a:prstGeom prst="rect">
            <a:avLst/>
          </a:prstGeom>
          <a:noFill/>
        </p:spPr>
      </p:pic>
      <p:pic>
        <p:nvPicPr>
          <p:cNvPr id="1038" name="Picture 14" descr="C:\Documents and Settings\Пользователь\Рабочий стол\Одежда обувь\шляпка.gif"/>
          <p:cNvPicPr>
            <a:picLocks noChangeAspect="1" noChangeArrowheads="1"/>
          </p:cNvPicPr>
          <p:nvPr/>
        </p:nvPicPr>
        <p:blipFill>
          <a:blip r:embed="rId6" cstate="screen"/>
          <a:srcRect l="3015" t="7941" r="2132" b="735"/>
          <a:stretch>
            <a:fillRect/>
          </a:stretch>
        </p:blipFill>
        <p:spPr bwMode="auto">
          <a:xfrm>
            <a:off x="5638800" y="4724400"/>
            <a:ext cx="2286000" cy="175260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8077200" y="5715000"/>
            <a:ext cx="914400" cy="914400"/>
          </a:xfrm>
          <a:prstGeom prst="rect">
            <a:avLst/>
          </a:prstGeom>
          <a:solidFill>
            <a:srgbClr val="AC786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67433" y="260648"/>
            <a:ext cx="600484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Кто носит эту одежду?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://markus.sib.ru/catalog/school/IMG_835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248400" y="3200400"/>
            <a:ext cx="1676400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6" name="Picture 4" descr="http://www.epochtimes.ru/images/stories/06/gurme/163_forma-18091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810000" y="3200400"/>
            <a:ext cx="1371600" cy="23993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193406" y="1143000"/>
            <a:ext cx="35621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Школьники (ученики)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://tyumen.freeadsin.ru/content/root/users/2011/20110920/u166072/images/201109/f20110920082200-sh-2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66800" y="2895600"/>
            <a:ext cx="1785485" cy="28872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6" name="Picture 8" descr="http://mymoneyclub.ru/wp-content/uploads/2010/02/zQS6BgpF0hCO0am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67200" y="1828800"/>
            <a:ext cx="3202632" cy="21099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967433" y="260648"/>
            <a:ext cx="600484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Кто носит эту одежду?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53743" y="990600"/>
            <a:ext cx="2101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Спортсмены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Picture 4" descr="http://myrt.ru/uploads/posts/2010-12/1291908397_11818713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81800" y="4191000"/>
            <a:ext cx="1593905" cy="22921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673" name="Picture 1" descr="C:\Users\Пк\Desktop\занятия\адидас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5800" y="2362200"/>
            <a:ext cx="2462742" cy="33456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forum.ribca.net/ibf_new/uploads/1210071633/gallery_206_418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10400" y="2514600"/>
            <a:ext cx="10668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10" name="Picture 6" descr="http://www.gamma-servis.ru/upload/iblock/091/091baf3b43dcd16db6554711e07c6040.jpg"/>
          <p:cNvPicPr>
            <a:picLocks noChangeAspect="1" noChangeArrowheads="1"/>
          </p:cNvPicPr>
          <p:nvPr/>
        </p:nvPicPr>
        <p:blipFill>
          <a:blip r:embed="rId3" cstate="screen"/>
          <a:srcRect t="2326" r="2352"/>
          <a:stretch>
            <a:fillRect/>
          </a:stretch>
        </p:blipFill>
        <p:spPr bwMode="auto">
          <a:xfrm>
            <a:off x="4724400" y="2514600"/>
            <a:ext cx="11430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967433" y="260648"/>
            <a:ext cx="600484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Кто носит эту одежду?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49207" y="1143000"/>
            <a:ext cx="11063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Врачи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://www.specovochka.ru/components/com_virtuemart/shop_image/product/c70bdcde77885e438ee0d7c9dfca185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62000" y="2438400"/>
            <a:ext cx="28956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Пользователь\Рабочий стол\851597709.jpg"/>
          <p:cNvPicPr>
            <a:picLocks noChangeAspect="1" noChangeArrowheads="1"/>
          </p:cNvPicPr>
          <p:nvPr/>
        </p:nvPicPr>
        <p:blipFill>
          <a:blip r:embed="rId2" cstate="screen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57200" y="1066800"/>
            <a:ext cx="493718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Две плетенки, две сестренки,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Из овечьей пряжи тонкой,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 гулять - так надевать,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Чтоб не мерзли пять да пять.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7800" y="152400"/>
            <a:ext cx="36786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Варежки</a:t>
            </a:r>
            <a:endParaRPr lang="ru-RU" sz="60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9600" y="5486400"/>
            <a:ext cx="914400" cy="914400"/>
          </a:xfrm>
          <a:prstGeom prst="rect">
            <a:avLst/>
          </a:prstGeom>
          <a:solidFill>
            <a:srgbClr val="AC786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://www.kawaiifactory.ru/published/publicdata/KAWAIIFACTORYRU/attachments/SC/products_pictures/IMGP2186-3_enl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3600" y="3200400"/>
            <a:ext cx="2590800" cy="3238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Пользователь\Рабочий стол\851597709.jpg"/>
          <p:cNvPicPr>
            <a:picLocks noChangeAspect="1" noChangeArrowheads="1"/>
          </p:cNvPicPr>
          <p:nvPr/>
        </p:nvPicPr>
        <p:blipFill>
          <a:blip r:embed="rId2" cstate="screen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29200" y="152400"/>
            <a:ext cx="34565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Штаны</a:t>
            </a:r>
            <a:endParaRPr lang="ru-RU" sz="60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9600" y="5486400"/>
            <a:ext cx="914400" cy="914400"/>
          </a:xfrm>
          <a:prstGeom prst="rect">
            <a:avLst/>
          </a:prstGeom>
          <a:solidFill>
            <a:srgbClr val="AC786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457200" y="923404"/>
            <a:ext cx="3581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дороге я шел,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Две дороги нашел,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обеим пошел.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3" descr="http://j-p-g.net/if/2013/04/28/0490569001367175341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2057400"/>
            <a:ext cx="1676400" cy="3142593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Пользователь\Рабочий стол\851597709.jpg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04800" y="990600"/>
            <a:ext cx="419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Сижу верхом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Я даже не знаю на ком.</a:t>
            </a:r>
          </a:p>
          <a:p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" y="5638800"/>
            <a:ext cx="914400" cy="914400"/>
          </a:xfrm>
          <a:prstGeom prst="rect">
            <a:avLst/>
          </a:prstGeom>
          <a:solidFill>
            <a:srgbClr val="AC786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0" y="228600"/>
            <a:ext cx="41129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Шапка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://cdn.stylisheve.com/wp-content/uploads/2011/12/HM-Kids-Accessories-for-Girls_17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400" y="3048000"/>
            <a:ext cx="2362200" cy="2362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1135</TotalTime>
  <Words>96</Words>
  <Application>Microsoft Office PowerPoint</Application>
  <PresentationFormat>Экран (4:3)</PresentationFormat>
  <Paragraphs>36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Vihrovs</cp:lastModifiedBy>
  <cp:revision>153</cp:revision>
  <dcterms:modified xsi:type="dcterms:W3CDTF">2016-03-30T21:29:35Z</dcterms:modified>
</cp:coreProperties>
</file>