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0" r:id="rId2"/>
    <p:sldId id="271" r:id="rId3"/>
    <p:sldId id="257" r:id="rId4"/>
    <p:sldId id="261" r:id="rId5"/>
    <p:sldId id="262" r:id="rId6"/>
    <p:sldId id="266" r:id="rId7"/>
    <p:sldId id="268" r:id="rId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D1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47DE0C-8751-4DA8-AB07-AAF58AF16593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5FDAF1-C489-4FF9-8457-2D555C36C3D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33400" y="332656"/>
            <a:ext cx="7851648" cy="1872208"/>
          </a:xfrm>
        </p:spPr>
        <p:txBody>
          <a:bodyPr/>
          <a:lstStyle/>
          <a:p>
            <a:r>
              <a:rPr lang="ru-RU" dirty="0" smtClean="0"/>
              <a:t>Галерея сказочных героев</a:t>
            </a:r>
            <a:endParaRPr lang="ru-RU" dirty="0"/>
          </a:p>
        </p:txBody>
      </p:sp>
      <p:pic>
        <p:nvPicPr>
          <p:cNvPr id="4098" name="Picture 2" descr="C:\Users\Гость\Desktop\Eлена\сказочные герои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3240359" cy="363266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683568" y="1700808"/>
            <a:ext cx="2743200" cy="4572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Лечит маленьких детей,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Лечит птичек и зверей,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Сквозь очки свои глядит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Добрый доктор ... 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Наталья\Pictures\айболит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95536" y="3122555"/>
            <a:ext cx="2614062" cy="3174659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5148064" y="188641"/>
            <a:ext cx="36004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Деревянного мальчишку,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Шалуна и хвастунишку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Знают все без исключений.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Он любитель приключений.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Легкомысленным бывает,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Но в беде не унывает.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И синьора Карабаса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Обхитрить сумел не раз он.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Артемон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, Пьеро, Мальвина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Неразлучны с ...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Содержимое 7" descr="буратино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9534" y="3152261"/>
            <a:ext cx="2808311" cy="35627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Эта старушка не любит детей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Часто пугают ей малышей,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У бабушки есть костяная нога,</a:t>
            </a: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Зовут же старуху…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7" name="Picture 3" descr="C:\Users\Наталья\Pictures\77864282_6d615853f320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39552" y="2996952"/>
            <a:ext cx="2786365" cy="375550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427984" y="260648"/>
            <a:ext cx="446449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Я старушка хоть куда: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И умна, и молода!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Со мною всюду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</a:rPr>
              <a:t>крыска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 имени Лариска.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Её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молодой мы не можем назвать,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Но возраст как раз не помеха.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Она хулиганит мальчишкам под стать,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Да так, что совсем не до смеха!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 descr="C:\Users\Гость\Desktop\Eлена\старушка шапокляк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16016" y="2996952"/>
            <a:ext cx="3096344" cy="3635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1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85800" y="188640"/>
            <a:ext cx="2743200" cy="1440160"/>
          </a:xfrm>
        </p:spPr>
        <p:txBody>
          <a:bodyPr>
            <a:normAutofit fontScale="55000" lnSpcReduction="20000"/>
          </a:bodyPr>
          <a:lstStyle/>
          <a:p>
            <a:endParaRPr lang="ru-RU" dirty="0" smtClean="0"/>
          </a:p>
          <a:p>
            <a:r>
              <a:rPr lang="ru-RU" sz="2300" b="1" dirty="0" err="1" smtClean="0">
                <a:solidFill>
                  <a:schemeClr val="bg2">
                    <a:lumMod val="25000"/>
                  </a:schemeClr>
                </a:solidFill>
              </a:rPr>
              <a:t>Полосатенький</a:t>
            </a:r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 зверек</a:t>
            </a: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С корзиной мчится наутек.</a:t>
            </a: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Кто-то там, в пруду сидит </a:t>
            </a: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2300" b="1" dirty="0" smtClean="0">
                <a:solidFill>
                  <a:schemeClr val="bg2">
                    <a:lumMod val="25000"/>
                  </a:schemeClr>
                </a:solidFill>
              </a:rPr>
              <a:t>Неприветливо глядит.</a:t>
            </a:r>
            <a:endParaRPr lang="ru-RU" sz="23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Users\Гость\Desktop\Eлена\крошка ено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79513" y="2057140"/>
            <a:ext cx="3456384" cy="463136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32040" y="332656"/>
            <a:ext cx="360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Этот кот – добряк известный.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Представлять его не нужно.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Очень любит говорить,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Что жить всем надо дружно!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Picture 2" descr="C:\Users\Гость\Desktop\Eлена\леопольд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953734" y="2132856"/>
            <a:ext cx="3578706" cy="41260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23528" y="4221088"/>
            <a:ext cx="3105472" cy="2448272"/>
          </a:xfrm>
        </p:spPr>
        <p:txBody>
          <a:bodyPr>
            <a:normAutofit fontScale="92500" lnSpcReduction="20000"/>
          </a:bodyPr>
          <a:lstStyle/>
          <a:p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Этот милый, странный душка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Безымянною игрушкой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Был когда - то в магазине,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Сказки ждал он на витрине.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И дождался. Стал известным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Своей сказкою чудесной.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Ты меня, малыш, послушай,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У него большие уши,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Он коричневого цвета,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Его любят все на свете,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Знает каждая дворняжка </a:t>
            </a:r>
            <a:b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700" dirty="0" smtClean="0">
                <a:solidFill>
                  <a:schemeClr val="bg2">
                    <a:lumMod val="25000"/>
                  </a:schemeClr>
                </a:solidFill>
              </a:rPr>
              <a:t> Друга Гены - .....</a:t>
            </a:r>
          </a:p>
          <a:p>
            <a:endParaRPr lang="ru-RU" dirty="0"/>
          </a:p>
        </p:txBody>
      </p:sp>
      <p:pic>
        <p:nvPicPr>
          <p:cNvPr id="2050" name="Picture 2" descr="C:\Users\Гость\Desktop\Eлена\чебурашка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84076" y="332656"/>
            <a:ext cx="3384376" cy="362329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292080" y="260648"/>
            <a:ext cx="3456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Гармошка в руках,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На макушке фуражка,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А рядом с ним важно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Сидит Чебурашка.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Портрет у друзей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Получился отменный,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На нём Чебурашка,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А рядом с ним…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 descr="C:\Users\Гость\Desktop\Eлена\крокодил гена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16016" y="2708920"/>
            <a:ext cx="3559775" cy="379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07504" y="116632"/>
            <a:ext cx="3321496" cy="1656184"/>
          </a:xfrm>
        </p:spPr>
        <p:txBody>
          <a:bodyPr>
            <a:normAutofit fontScale="85000" lnSpcReduction="10000"/>
          </a:bodyPr>
          <a:lstStyle/>
          <a:p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>Дружбу водит лишь с лисой,</a:t>
            </a:r>
            <a:b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>Этот зверь сердитый, злой.</a:t>
            </a:r>
            <a:b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>Он зубами щёлк да щёлк,</a:t>
            </a:r>
            <a:b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>Очень страшный серый ...</a:t>
            </a:r>
            <a:b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100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026" name="Picture 2" descr="C:\Users\Гость\Desktop\Eлена\волк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86043" y="2238100"/>
            <a:ext cx="3449853" cy="393829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851920" y="116633"/>
            <a:ext cx="5292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Скорей бы приблизился вечер,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И час долгожданный настал,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Чтоб мне в золоченой карете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Поехать на сказочный бал!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Никто во дворце не узнает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Откуда я, как я зовусь,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Но только лишь полночь настанет, </a:t>
            </a:r>
            <a:br>
              <a:rPr lang="ru-RU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К себе на чердак я вернусь</a:t>
            </a:r>
            <a:r>
              <a:rPr lang="ru-RU" dirty="0"/>
              <a:t>.</a:t>
            </a:r>
          </a:p>
        </p:txBody>
      </p:sp>
      <p:pic>
        <p:nvPicPr>
          <p:cNvPr id="6" name="Picture 2" descr="C:\Users\Гость\Desktop\Eлена\золушка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220072" y="2924944"/>
            <a:ext cx="2820259" cy="4050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07504" y="116632"/>
            <a:ext cx="3321496" cy="1728192"/>
          </a:xfrm>
        </p:spPr>
        <p:txBody>
          <a:bodyPr>
            <a:normAutofit/>
          </a:bodyPr>
          <a:lstStyle/>
          <a:p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</a:rPr>
              <a:t>Белодонне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 злой и хитрой 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Отказался он служить.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Он обманывать не хочет,</a:t>
            </a:r>
            <a:endParaRPr lang="ru-RU" sz="1600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Хочет он с детьми дружить!</a:t>
            </a:r>
            <a:endParaRPr lang="ru-RU" sz="16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074" name="Picture 2" descr="C:\Users\Гость\Desktop\Eлена\фунтик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10912" y="2492896"/>
            <a:ext cx="3128398" cy="36004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44008" y="116632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Женя, дёрнув лепесток,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Говорила: «На восток,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Север, запад, и на юг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Ты лети, а кончив круг,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Сделай чудо, лепесток!»</a:t>
            </a:r>
            <a:b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Как волшебный звать цветок?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Picture 2" descr="C:\Users\Гость\Desktop\Eлена\женя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211960" y="2276872"/>
            <a:ext cx="4133650" cy="3094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</TotalTime>
  <Words>112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Поток</vt:lpstr>
      <vt:lpstr>Галерея сказочных героев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777</cp:lastModifiedBy>
  <cp:revision>39</cp:revision>
  <dcterms:created xsi:type="dcterms:W3CDTF">2013-12-30T10:54:04Z</dcterms:created>
  <dcterms:modified xsi:type="dcterms:W3CDTF">2016-03-31T16:13:14Z</dcterms:modified>
</cp:coreProperties>
</file>