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handoutMasterIdLst>
    <p:handoutMasterId r:id="rId12"/>
  </p:handoutMasterIdLst>
  <p:sldIdLst>
    <p:sldId id="256" r:id="rId2"/>
    <p:sldId id="258" r:id="rId3"/>
    <p:sldId id="257" r:id="rId4"/>
    <p:sldId id="259" r:id="rId5"/>
    <p:sldId id="261" r:id="rId6"/>
    <p:sldId id="262" r:id="rId7"/>
    <p:sldId id="264" r:id="rId8"/>
    <p:sldId id="260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26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380A-5CAD-45C3-813E-5E9F1952736A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86D10-785E-462B-85AD-CF7CC6A9B4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288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2515-6D43-4A8F-8449-7DEED2A32D7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2B4-12A9-4BB0-A744-C9A8E845A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2515-6D43-4A8F-8449-7DEED2A32D7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2B4-12A9-4BB0-A744-C9A8E845A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2515-6D43-4A8F-8449-7DEED2A32D7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2B4-12A9-4BB0-A744-C9A8E845A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2515-6D43-4A8F-8449-7DEED2A32D7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2B4-12A9-4BB0-A744-C9A8E845A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2515-6D43-4A8F-8449-7DEED2A32D7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A842B4-12A9-4BB0-A744-C9A8E845A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2515-6D43-4A8F-8449-7DEED2A32D7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2B4-12A9-4BB0-A744-C9A8E845A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2515-6D43-4A8F-8449-7DEED2A32D7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2B4-12A9-4BB0-A744-C9A8E845A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2515-6D43-4A8F-8449-7DEED2A32D7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2B4-12A9-4BB0-A744-C9A8E845A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2515-6D43-4A8F-8449-7DEED2A32D7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2B4-12A9-4BB0-A744-C9A8E845A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2515-6D43-4A8F-8449-7DEED2A32D7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2B4-12A9-4BB0-A744-C9A8E845A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2515-6D43-4A8F-8449-7DEED2A32D7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2B4-12A9-4BB0-A744-C9A8E845A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642515-6D43-4A8F-8449-7DEED2A32D7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A842B4-12A9-4BB0-A744-C9A8E845A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 advTm="10000">
    <p:dissolv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1\Desktop\&#1074;&#1082;%20&#1087;&#1077;&#1089;&#1085;&#1080;\&#1056;&#1080;&#1090;&#1084;&#1099;%20&#1083;&#1102;&#1073;&#1074;&#1080;%20%20Taal%20-%20Taal%20Se%20Taal%20(Western).mp3" TargetMode="External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268760"/>
            <a:ext cx="4876594" cy="119708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город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068960"/>
            <a:ext cx="5256584" cy="236030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Аликберова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Ревана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Рафидиновна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ГБДОУ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 3 Красносельского района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gradoteka.ru/media/o/gerb_to_theme_55a7c14c5476f0.0630581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64034" y="415443"/>
            <a:ext cx="1468406" cy="1573397"/>
          </a:xfrm>
          <a:prstGeom prst="rect">
            <a:avLst/>
          </a:prstGeom>
          <a:noFill/>
        </p:spPr>
      </p:pic>
      <p:pic>
        <p:nvPicPr>
          <p:cNvPr id="5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244408" y="5661248"/>
            <a:ext cx="304800" cy="304800"/>
          </a:xfrm>
          <a:prstGeom prst="rect">
            <a:avLst/>
          </a:prstGeom>
        </p:spPr>
      </p:pic>
      <p:pic>
        <p:nvPicPr>
          <p:cNvPr id="6" name="Ритмы любви  Taal - Taal Se Taal (Western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8244408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2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F0"/>
                </a:solidFill>
              </a:rPr>
              <a:t>До новых встреч!</a:t>
            </a:r>
            <a:endParaRPr lang="ru-RU" sz="4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x_c438bf0e9b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39752" y="2276872"/>
            <a:ext cx="4752528" cy="34323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42976" y="620688"/>
            <a:ext cx="38610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Санкт-Петербург – гранитный город,</a:t>
            </a:r>
          </a:p>
          <a:p>
            <a:r>
              <a:rPr lang="ru-RU" dirty="0" smtClean="0"/>
              <a:t>Взнесенный славой над Невой,</a:t>
            </a:r>
          </a:p>
          <a:p>
            <a:r>
              <a:rPr lang="ru-RU" dirty="0" smtClean="0"/>
              <a:t>Где </a:t>
            </a:r>
            <a:r>
              <a:rPr lang="ru-RU" sz="2000" dirty="0" smtClean="0"/>
              <a:t>небосвод</a:t>
            </a:r>
            <a:r>
              <a:rPr lang="ru-RU" dirty="0" smtClean="0"/>
              <a:t> давно распорот – Адмиралтейскою иглой!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2564904"/>
            <a:ext cx="3016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царя Петра творенье,</a:t>
            </a:r>
            <a:br>
              <a:rPr lang="ru-RU" dirty="0" smtClean="0"/>
            </a:br>
            <a:r>
              <a:rPr lang="ru-RU" dirty="0" smtClean="0"/>
              <a:t>Город славы, город-сад.</a:t>
            </a:r>
            <a:br>
              <a:rPr lang="ru-RU" dirty="0" smtClean="0"/>
            </a:br>
            <a:r>
              <a:rPr lang="ru-RU" dirty="0" smtClean="0"/>
              <a:t>Кораблей заморских флаги,</a:t>
            </a:r>
            <a:br>
              <a:rPr lang="ru-RU" dirty="0" smtClean="0"/>
            </a:br>
            <a:r>
              <a:rPr lang="ru-RU" dirty="0" smtClean="0"/>
              <a:t>Вдоль Невы дворцов парад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5229200"/>
            <a:ext cx="3820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– майской ночью в белом дыме,</a:t>
            </a:r>
          </a:p>
          <a:p>
            <a:r>
              <a:rPr lang="ru-RU" dirty="0" smtClean="0"/>
              <a:t>И – в </a:t>
            </a:r>
            <a:r>
              <a:rPr lang="ru-RU" dirty="0" err="1" smtClean="0"/>
              <a:t>завываньи</a:t>
            </a:r>
            <a:r>
              <a:rPr lang="ru-RU" dirty="0" smtClean="0"/>
              <a:t> зимних </a:t>
            </a:r>
            <a:r>
              <a:rPr lang="ru-RU" dirty="0" err="1" smtClean="0"/>
              <a:t>пург</a:t>
            </a:r>
            <a:r>
              <a:rPr lang="ru-RU" dirty="0" smtClean="0"/>
              <a:t>-</a:t>
            </a:r>
          </a:p>
          <a:p>
            <a:r>
              <a:rPr lang="ru-RU" dirty="0" smtClean="0"/>
              <a:t>Ты – всех прекрасней,- несравнимый</a:t>
            </a:r>
          </a:p>
          <a:p>
            <a:r>
              <a:rPr lang="ru-RU" dirty="0" smtClean="0"/>
              <a:t>Блистательный Санкт-Петербург!</a:t>
            </a:r>
            <a:endParaRPr lang="ru-RU" dirty="0"/>
          </a:p>
        </p:txBody>
      </p:sp>
      <p:pic>
        <p:nvPicPr>
          <p:cNvPr id="1026" name="Picture 2" descr="C:\Users\1\Desktop\Питер\img17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2540490"/>
            <a:ext cx="1728192" cy="2040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4" name="AutoShape 10" descr="https://upload.wikimedia.org/wikipedia/commons/thumb/9/9e/Admiralty_SPB.jpg/640px-Admiralty_SP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upload.wikimedia.org/wikipedia/commons/thumb/9/9e/Admiralty_SPB.jpg/640px-Admiralty_SP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upload.wikimedia.org/wikipedia/commons/thumb/9/9e/Admiralty_SPB.jpg/640px-Admiralty_SP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https://upload.wikimedia.org/wikipedia/commons/thumb/9/9e/Admiralty_SPB.jpg/640px-Admiralty_SP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http://megapolus.nn.ru/data/Image/S-P/1431238-petersburg-rosj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4555294"/>
            <a:ext cx="3024336" cy="1835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1" name="Picture 13" descr="http://s42.radikal.ru/i096/0905/24/a7a14d22af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525672"/>
            <a:ext cx="2736304" cy="1678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31224" cy="940966"/>
          </a:xfrm>
        </p:spPr>
        <p:txBody>
          <a:bodyPr/>
          <a:lstStyle/>
          <a:p>
            <a:r>
              <a:rPr lang="ru-RU" dirty="0" smtClean="0"/>
              <a:t>Петропавловская крепость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9" name="Содержимое 8" descr="103357410_901291.gif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29190" y="1863241"/>
            <a:ext cx="3459234" cy="2494452"/>
          </a:xfrm>
        </p:spPr>
      </p:pic>
      <p:sp>
        <p:nvSpPr>
          <p:cNvPr id="10" name="Прямоугольник 9"/>
          <p:cNvSpPr/>
          <p:nvPr/>
        </p:nvSpPr>
        <p:spPr>
          <a:xfrm>
            <a:off x="1043608" y="1772816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Ветра вой и волн свирепость,</a:t>
            </a:r>
            <a:br>
              <a:rPr lang="ru-RU" sz="2000" b="1" dirty="0" smtClean="0"/>
            </a:br>
            <a:r>
              <a:rPr lang="ru-RU" sz="2000" b="1" dirty="0" smtClean="0"/>
              <a:t>Всё видала, всё снесла</a:t>
            </a:r>
            <a:br>
              <a:rPr lang="ru-RU" sz="2000" b="1" dirty="0" smtClean="0"/>
            </a:br>
            <a:r>
              <a:rPr lang="ru-RU" sz="2000" b="1" dirty="0" smtClean="0"/>
              <a:t>Петропавловская крепость, </a:t>
            </a:r>
            <a:br>
              <a:rPr lang="ru-RU" sz="2000" b="1" dirty="0" smtClean="0"/>
            </a:br>
            <a:r>
              <a:rPr lang="ru-RU" sz="2000" b="1" dirty="0" smtClean="0"/>
              <a:t>Тучи рвущая игла.....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Как хитро придумал кто-то</a:t>
            </a:r>
            <a:br>
              <a:rPr lang="ru-RU" sz="2000" b="1" dirty="0" smtClean="0"/>
            </a:br>
            <a:r>
              <a:rPr lang="ru-RU" sz="2000" b="1" dirty="0" smtClean="0"/>
              <a:t>В недалёкой старине:</a:t>
            </a:r>
            <a:br>
              <a:rPr lang="ru-RU" sz="2000" b="1" dirty="0" smtClean="0"/>
            </a:br>
            <a:r>
              <a:rPr lang="ru-RU" sz="2000" b="1" dirty="0" smtClean="0"/>
              <a:t>В синем небе позолота,</a:t>
            </a:r>
            <a:br>
              <a:rPr lang="ru-RU" sz="2000" b="1" dirty="0" smtClean="0"/>
            </a:br>
            <a:r>
              <a:rPr lang="ru-RU" sz="2000" b="1" dirty="0" smtClean="0"/>
              <a:t>Казематы в глубине.</a:t>
            </a:r>
            <a:endParaRPr lang="ru-RU" sz="2000" dirty="0"/>
          </a:p>
        </p:txBody>
      </p:sp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548680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Зимний дворец у Невы, посмотри!</a:t>
            </a:r>
            <a:br>
              <a:rPr lang="ru-RU" b="1" dirty="0" smtClean="0"/>
            </a:br>
            <a:r>
              <a:rPr lang="ru-RU" b="1" dirty="0" smtClean="0"/>
              <a:t>Жили когда-то в нем наши цари.</a:t>
            </a:r>
            <a:br>
              <a:rPr lang="ru-RU" b="1" dirty="0" smtClean="0"/>
            </a:br>
            <a:r>
              <a:rPr lang="ru-RU" b="1" dirty="0" smtClean="0"/>
              <a:t>Ну а сейчас в нём огромный музей.</a:t>
            </a:r>
            <a:br>
              <a:rPr lang="ru-RU" b="1" dirty="0" smtClean="0"/>
            </a:br>
            <a:r>
              <a:rPr lang="ru-RU" b="1" dirty="0" smtClean="0"/>
              <a:t>Здесь – "Эрмитаж", гордость Родины всей.</a:t>
            </a:r>
            <a:endParaRPr lang="ru-RU" dirty="0"/>
          </a:p>
        </p:txBody>
      </p:sp>
      <p:pic>
        <p:nvPicPr>
          <p:cNvPr id="17410" name="Picture 2" descr="http://gde.ru/images/img_ru/700/19239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836712"/>
            <a:ext cx="2664296" cy="1998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iblet"/>
            <a:extrusionClr>
              <a:srgbClr val="000000"/>
            </a:extrusionClr>
          </a:sp3d>
        </p:spPr>
      </p:pic>
      <p:pic>
        <p:nvPicPr>
          <p:cNvPr id="17416" name="Picture 8" descr="http://club.foto.ru/gallery/images/photo/2005/12/14/5392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4149080"/>
            <a:ext cx="3096344" cy="2066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iblet"/>
            <a:extrusionClr>
              <a:srgbClr val="000000"/>
            </a:extrusionClr>
          </a:sp3d>
        </p:spPr>
      </p:pic>
      <p:pic>
        <p:nvPicPr>
          <p:cNvPr id="17418" name="Picture 10" descr="http://naklua2005.narod.ru/cimg12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4077072"/>
            <a:ext cx="2971089" cy="22283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iblet"/>
            <a:extrusionClr>
              <a:srgbClr val="000000"/>
            </a:extrusionClr>
          </a:sp3d>
        </p:spPr>
      </p:pic>
      <p:pic>
        <p:nvPicPr>
          <p:cNvPr id="17414" name="Picture 6" descr="http://www.visit-petersburg.ru/media/uploads/album/265/1558.jpg.20000x680_q1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7903" y="2708920"/>
            <a:ext cx="2665991" cy="1784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iblet"/>
            <a:extrusionClr>
              <a:srgbClr val="000000"/>
            </a:extrusionClr>
          </a:sp3d>
        </p:spPr>
      </p:pic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3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красавицы Невы</a:t>
            </a:r>
            <a:br>
              <a:rPr lang="ru-RU" b="1" dirty="0" smtClean="0"/>
            </a:br>
            <a:r>
              <a:rPr lang="ru-RU" b="1" dirty="0" smtClean="0"/>
              <a:t>Ожерелье из листвы</a:t>
            </a:r>
            <a:br>
              <a:rPr lang="ru-RU" b="1" dirty="0" smtClean="0"/>
            </a:br>
            <a:r>
              <a:rPr lang="ru-RU" b="1" dirty="0" smtClean="0"/>
              <a:t>Из гранитов самых лучших</a:t>
            </a:r>
            <a:br>
              <a:rPr lang="ru-RU" b="1" dirty="0" smtClean="0"/>
            </a:br>
            <a:r>
              <a:rPr lang="ru-RU" b="1" dirty="0" smtClean="0"/>
              <a:t>Сшито платье на века.</a:t>
            </a:r>
            <a:br>
              <a:rPr lang="ru-RU" b="1" dirty="0" smtClean="0"/>
            </a:br>
            <a:r>
              <a:rPr lang="ru-RU" b="1" dirty="0" smtClean="0"/>
              <a:t>Но совсем не белоручка</a:t>
            </a:r>
            <a:br>
              <a:rPr lang="ru-RU" b="1" dirty="0" smtClean="0"/>
            </a:br>
            <a:r>
              <a:rPr lang="ru-RU" b="1" dirty="0" smtClean="0"/>
              <a:t>Знаменитая река:</a:t>
            </a:r>
            <a:br>
              <a:rPr lang="ru-RU" b="1" dirty="0" smtClean="0"/>
            </a:br>
            <a:r>
              <a:rPr lang="ru-RU" b="1" dirty="0" smtClean="0"/>
              <a:t>Баржи, лодки, пароходы</a:t>
            </a:r>
            <a:br>
              <a:rPr lang="ru-RU" b="1" dirty="0" smtClean="0"/>
            </a:br>
            <a:r>
              <a:rPr lang="ru-RU" b="1" dirty="0" smtClean="0"/>
              <a:t>На себе несет Нева.</a:t>
            </a:r>
            <a:br>
              <a:rPr lang="ru-RU" b="1" dirty="0" smtClean="0"/>
            </a:br>
            <a:r>
              <a:rPr lang="ru-RU" b="1" dirty="0" smtClean="0"/>
              <a:t>И в трубе водопроводной</a:t>
            </a:r>
            <a:br>
              <a:rPr lang="ru-RU" b="1" dirty="0" smtClean="0"/>
            </a:br>
            <a:r>
              <a:rPr lang="ru-RU" b="1" dirty="0" smtClean="0"/>
              <a:t>Тоже плещется Нева.</a:t>
            </a:r>
            <a:endParaRPr lang="ru-RU" dirty="0"/>
          </a:p>
        </p:txBody>
      </p:sp>
      <p:pic>
        <p:nvPicPr>
          <p:cNvPr id="20484" name="Picture 4" descr="http://photo.qip.ru/photo/mawytka/1429216/xlarge/313156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350727"/>
            <a:ext cx="2808312" cy="2107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5" name="Picture 5" descr="C:\Users\1\Desktop\Питер\piter_2_51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4347102"/>
            <a:ext cx="2736304" cy="2052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2" name="Picture 2" descr="http://www.photoforum.ru/f/photo/000/275/275473_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2413360"/>
            <a:ext cx="2880320" cy="2084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476672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нашем городе портовом</a:t>
            </a:r>
            <a:br>
              <a:rPr lang="ru-RU" b="1" dirty="0" smtClean="0"/>
            </a:br>
            <a:r>
              <a:rPr lang="ru-RU" b="1" dirty="0" smtClean="0"/>
              <a:t>Ровно в полдень пушка бьёт.</a:t>
            </a:r>
            <a:br>
              <a:rPr lang="ru-RU" b="1" dirty="0" smtClean="0"/>
            </a:br>
            <a:r>
              <a:rPr lang="ru-RU" b="1" dirty="0" smtClean="0"/>
              <a:t>В нашем городе «Аврора»</a:t>
            </a:r>
            <a:br>
              <a:rPr lang="ru-RU" b="1" dirty="0" smtClean="0"/>
            </a:br>
            <a:r>
              <a:rPr lang="ru-RU" b="1" dirty="0" smtClean="0"/>
              <a:t>Знаменитая живёт.</a:t>
            </a:r>
            <a:endParaRPr lang="ru-RU" dirty="0"/>
          </a:p>
        </p:txBody>
      </p:sp>
      <p:pic>
        <p:nvPicPr>
          <p:cNvPr id="19458" name="Picture 2" descr="http://cdn12.img22.ria.ru/images/90298/21/9029821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2427627"/>
            <a:ext cx="5328592" cy="30157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4437112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Среди болот, дорог и вьюг,</a:t>
            </a:r>
            <a:br>
              <a:rPr lang="ru-RU" sz="2000" b="1" dirty="0" smtClean="0"/>
            </a:br>
            <a:r>
              <a:rPr lang="ru-RU" sz="2000" b="1" dirty="0" smtClean="0"/>
              <a:t>Как исполин из сказки,</a:t>
            </a:r>
            <a:br>
              <a:rPr lang="ru-RU" sz="2000" b="1" dirty="0" smtClean="0"/>
            </a:br>
            <a:r>
              <a:rPr lang="ru-RU" sz="2000" b="1" dirty="0" smtClean="0"/>
              <a:t>Явился миру Петербург,</a:t>
            </a:r>
            <a:br>
              <a:rPr lang="ru-RU" sz="2000" b="1" dirty="0" smtClean="0"/>
            </a:br>
            <a:r>
              <a:rPr lang="ru-RU" sz="2000" b="1" dirty="0" smtClean="0"/>
              <a:t>Волной любви обласкан!</a:t>
            </a:r>
            <a:endParaRPr lang="ru-RU" sz="2000" dirty="0"/>
          </a:p>
        </p:txBody>
      </p:sp>
      <p:pic>
        <p:nvPicPr>
          <p:cNvPr id="22530" name="Picture 2" descr="C:\Users\1\Desktop\Питер\0_338c2_d97c3c54_XL (1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7430">
            <a:off x="578153" y="4293719"/>
            <a:ext cx="3174176" cy="2059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C:\Users\1\Desktop\Питер\1324146131__0__85c79__e17df98a__orig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418511">
            <a:off x="4425412" y="1049040"/>
            <a:ext cx="3529362" cy="2259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32" name="Picture 4" descr="C:\Users\1\Desktop\Питер\piter_2_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768084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fttour.by/img/tours/837/___admiraltejstvo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5262744"/>
            <a:ext cx="2230968" cy="1485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://gagauzinfo.md/uploads/posts/2015-03/1427381306_sankt-peterbur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700808"/>
            <a:ext cx="2232248" cy="14881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://www.free-lancers.net/posted_files/N04469A4866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06269" y="3967384"/>
            <a:ext cx="2324201" cy="1557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http://mrmarker.ru/p/allpic/15/11567-img_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39696" y="5342644"/>
            <a:ext cx="2083824" cy="13267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http://womanwiki.ru/s/images/thumb/0/04/%D0%A4%D0%BE%D1%82%D0%BE_%D0%BA_%D1%81%D1%82%D0%B0%D1%82%D1%8C%D0%B5_%D0%94%D0%BE%D1%81%D1%82%D0%BE%D0%BF%D1%80%D0%B8%D0%BC%D0%B5%D1%87%D0%B0%D1%82%D0%B5%D0%BB%D1%8C%D0%BD%D0%BE%D1%81%D1%82%D0%B8_%D0%A0%D0%BE%D1%81%D1%81%D0%B8%D0%B8_2.jpg/620px-%D0%A4%D0%BE%D1%82%D0%BE_%D0%BA_%D1%81%D1%82%D0%B0%D1%82%D1%8C%D0%B5_%D0%94%D0%BE%D1%81%D1%82%D0%BE%D0%BF%D1%80%D0%B8%D0%BC%D0%B5%D1%87%D0%B0%D1%82%D0%B5%D0%BB%D1%8C%D0%BD%D0%BE%D1%81%D1%82%D0%B8_%D0%A0%D0%BE%D1%81%D1%81%D0%B8%D0%B8_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6256" y="2564904"/>
            <a:ext cx="2016224" cy="16000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 descr="http://www.aruzhan.kz/sites/default/files/5596102_larg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68244" y="311053"/>
            <a:ext cx="2196244" cy="1533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6" name="Picture 14" descr="http://static.panoramio.com/photos/large/8831172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4365104"/>
            <a:ext cx="2287013" cy="17586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8" name="Picture 16" descr="http://cs634401.vk.me/u4140318/video/x_7ef868f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339752" y="2996952"/>
            <a:ext cx="2538879" cy="1567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Его скульптуры и дворцы,</a:t>
            </a:r>
            <a:br>
              <a:rPr lang="ru-RU" sz="2000" b="1" dirty="0" smtClean="0"/>
            </a:br>
            <a:r>
              <a:rPr lang="ru-RU" sz="2000" b="1" dirty="0" smtClean="0"/>
              <a:t>Фонтаны, скверы, парки,</a:t>
            </a:r>
            <a:br>
              <a:rPr lang="ru-RU" sz="2000" b="1" dirty="0" smtClean="0"/>
            </a:br>
            <a:r>
              <a:rPr lang="ru-RU" sz="2000" b="1" dirty="0" smtClean="0"/>
              <a:t>Его ограды и мосты,</a:t>
            </a:r>
            <a:br>
              <a:rPr lang="ru-RU" sz="2000" b="1" dirty="0" smtClean="0"/>
            </a:br>
            <a:r>
              <a:rPr lang="ru-RU" sz="2000" b="1" dirty="0" smtClean="0"/>
              <a:t>Кораблик на Фонтанке,</a:t>
            </a:r>
            <a:br>
              <a:rPr lang="ru-RU" sz="2000" b="1" dirty="0" smtClean="0"/>
            </a:br>
            <a:r>
              <a:rPr lang="ru-RU" sz="2000" b="1" dirty="0" smtClean="0"/>
              <a:t>Его кресты, его гранит –</a:t>
            </a:r>
            <a:br>
              <a:rPr lang="ru-RU" sz="2000" b="1" dirty="0" smtClean="0"/>
            </a:br>
            <a:r>
              <a:rPr lang="ru-RU" sz="2000" b="1" dirty="0" smtClean="0"/>
              <a:t>Веков узор так прочен! –</a:t>
            </a:r>
            <a:br>
              <a:rPr lang="ru-RU" sz="2000" b="1" dirty="0" smtClean="0"/>
            </a:br>
            <a:r>
              <a:rPr lang="ru-RU" sz="2000" b="1" dirty="0" smtClean="0"/>
              <a:t>Все восхищает и пленит</a:t>
            </a:r>
            <a:br>
              <a:rPr lang="ru-RU" sz="2000" b="1" dirty="0" smtClean="0"/>
            </a:br>
            <a:r>
              <a:rPr lang="ru-RU" sz="2000" b="1" dirty="0" smtClean="0"/>
              <a:t>В сиянье белой ночи.</a:t>
            </a:r>
            <a:endParaRPr lang="ru-RU" sz="2000" dirty="0"/>
          </a:p>
        </p:txBody>
      </p:sp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2040" y="404664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Мы очень любим город свой.</a:t>
            </a:r>
            <a:br>
              <a:rPr lang="ru-RU" b="1" dirty="0" smtClean="0"/>
            </a:br>
            <a:r>
              <a:rPr lang="ru-RU" b="1" dirty="0" smtClean="0"/>
              <a:t>Сияет солнце над Невой,</a:t>
            </a:r>
            <a:br>
              <a:rPr lang="ru-RU" b="1" dirty="0" smtClean="0"/>
            </a:br>
            <a:r>
              <a:rPr lang="ru-RU" b="1" dirty="0" smtClean="0"/>
              <a:t>Или дожди стучат в окно – </a:t>
            </a:r>
            <a:br>
              <a:rPr lang="ru-RU" b="1" dirty="0" smtClean="0"/>
            </a:br>
            <a:r>
              <a:rPr lang="ru-RU" b="1" dirty="0" smtClean="0"/>
              <a:t>Его мы любим все равно.</a:t>
            </a:r>
            <a:br>
              <a:rPr lang="ru-RU" b="1" dirty="0" smtClean="0"/>
            </a:br>
            <a:r>
              <a:rPr lang="ru-RU" b="1" dirty="0" smtClean="0"/>
              <a:t>Мы в этом городе живём.</a:t>
            </a:r>
            <a:br>
              <a:rPr lang="ru-RU" b="1" dirty="0" smtClean="0"/>
            </a:br>
            <a:r>
              <a:rPr lang="ru-RU" b="1" dirty="0" smtClean="0"/>
              <a:t>И он растёт, и мы растём</a:t>
            </a:r>
            <a:endParaRPr lang="ru-RU" dirty="0"/>
          </a:p>
        </p:txBody>
      </p:sp>
      <p:pic>
        <p:nvPicPr>
          <p:cNvPr id="2050" name="Picture 2" descr="C:\Users\1\Desktop\Питер\загруженное (1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322922"/>
            <a:ext cx="3456384" cy="248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1\Desktop\Питер\загруженное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7" y="404346"/>
            <a:ext cx="3312368" cy="248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http://parnasse.ru/upload/comments/17bf270b8de7f6b37f0dd12581cc13af.jpg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571" y="3284984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652</TotalTime>
  <Words>102</Words>
  <Application>Microsoft Office PowerPoint</Application>
  <PresentationFormat>Экран (4:3)</PresentationFormat>
  <Paragraphs>22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Мой город</vt:lpstr>
      <vt:lpstr>Слайд 2</vt:lpstr>
      <vt:lpstr>Петропавловская крепость</vt:lpstr>
      <vt:lpstr>Слайд 4</vt:lpstr>
      <vt:lpstr>Слайд 5</vt:lpstr>
      <vt:lpstr>Слайд 6</vt:lpstr>
      <vt:lpstr>Слайд 7</vt:lpstr>
      <vt:lpstr>Слайд 8</vt:lpstr>
      <vt:lpstr>Слайд 9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79</cp:revision>
  <dcterms:created xsi:type="dcterms:W3CDTF">2015-11-05T16:12:43Z</dcterms:created>
  <dcterms:modified xsi:type="dcterms:W3CDTF">2016-03-30T22:35:24Z</dcterms:modified>
</cp:coreProperties>
</file>