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look.com.ua/download.php?file=201210/1600x1200/look.com.ua-500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643182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latin typeface="Monotype Corsiva" pitchFamily="66" charset="0"/>
              </a:rPr>
              <a:t>Перелетные птицы </a:t>
            </a:r>
            <a:endParaRPr lang="ru-RU" sz="6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zanin.ir/wp-content/uploads/2012/04/hacire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5305368" cy="39766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3429000"/>
            <a:ext cx="4471990" cy="11430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Она под крышами живет,</a:t>
            </a:r>
            <a:br>
              <a:rPr lang="ru-RU" sz="2200" dirty="0" smtClean="0"/>
            </a:br>
            <a:r>
              <a:rPr lang="ru-RU" sz="2200" dirty="0" smtClean="0"/>
              <a:t>Гнездо своё из глины вьет,</a:t>
            </a:r>
            <a:br>
              <a:rPr lang="ru-RU" sz="2200" dirty="0" smtClean="0"/>
            </a:br>
            <a:r>
              <a:rPr lang="ru-RU" sz="2200" dirty="0" smtClean="0"/>
              <a:t>Целый день суетится,</a:t>
            </a:r>
            <a:br>
              <a:rPr lang="ru-RU" sz="2200" dirty="0" smtClean="0"/>
            </a:br>
            <a:r>
              <a:rPr lang="ru-RU" sz="2200" dirty="0" smtClean="0"/>
              <a:t>На землю  не садится,</a:t>
            </a:r>
            <a:br>
              <a:rPr lang="ru-RU" sz="2200" dirty="0" smtClean="0"/>
            </a:br>
            <a:r>
              <a:rPr lang="ru-RU" sz="2200" dirty="0" smtClean="0"/>
              <a:t>Высоко в облаках летает,</a:t>
            </a:r>
            <a:br>
              <a:rPr lang="ru-RU" sz="2200" dirty="0" smtClean="0"/>
            </a:br>
            <a:r>
              <a:rPr lang="ru-RU" sz="2200" dirty="0" smtClean="0"/>
              <a:t>Мошек на лету поедает,</a:t>
            </a:r>
            <a:br>
              <a:rPr lang="ru-RU" sz="2200" dirty="0" smtClean="0"/>
            </a:br>
            <a:r>
              <a:rPr lang="ru-RU" sz="2200" dirty="0" smtClean="0"/>
              <a:t>В черном фраке лапочка,</a:t>
            </a:r>
            <a:br>
              <a:rPr lang="ru-RU" sz="2200" dirty="0" smtClean="0"/>
            </a:br>
            <a:r>
              <a:rPr lang="ru-RU" sz="2200" dirty="0" smtClean="0"/>
              <a:t>А зовется ?...</a:t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86182" y="428604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Загадка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5572140"/>
            <a:ext cx="1795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Ласточка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.ytimg.com/vi/_MhpkI8RIWg/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357298"/>
            <a:ext cx="6364052" cy="357977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429124" y="207167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/>
              <a:t>По весенней чёрной пашне</a:t>
            </a:r>
            <a:br>
              <a:rPr lang="ru-RU" dirty="0" smtClean="0"/>
            </a:br>
            <a:r>
              <a:rPr lang="ru-RU" dirty="0" smtClean="0"/>
              <a:t>кто-то ходит, строг и важен.</a:t>
            </a:r>
            <a:br>
              <a:rPr lang="ru-RU" dirty="0" smtClean="0"/>
            </a:br>
            <a:r>
              <a:rPr lang="ru-RU" dirty="0" smtClean="0"/>
              <a:t>Прыгнет, крыльями помашет -</a:t>
            </a:r>
            <a:br>
              <a:rPr lang="ru-RU" dirty="0" smtClean="0"/>
            </a:br>
            <a:r>
              <a:rPr lang="ru-RU" dirty="0" smtClean="0"/>
              <a:t>крылья чёрные, как сажа.</a:t>
            </a:r>
            <a:br>
              <a:rPr lang="ru-RU" dirty="0" smtClean="0"/>
            </a:br>
            <a:r>
              <a:rPr lang="ru-RU" dirty="0" smtClean="0"/>
              <a:t>Не отмыть её, хоть плачь!</a:t>
            </a:r>
            <a:br>
              <a:rPr lang="ru-RU" dirty="0" smtClean="0"/>
            </a:br>
            <a:r>
              <a:rPr lang="ru-RU" dirty="0" smtClean="0"/>
              <a:t>Этой птице имя...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5572140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Грач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amcarley.com/wordpress/wp-content/uploads/starl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00174"/>
            <a:ext cx="4000508" cy="40005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2500306"/>
            <a:ext cx="371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Мы ждём вас из далёких стран.</a:t>
            </a:r>
            <a:br>
              <a:rPr lang="ru-RU" dirty="0" smtClean="0"/>
            </a:br>
            <a:r>
              <a:rPr lang="ru-RU" dirty="0" smtClean="0"/>
              <a:t>Для гнёзд построим вам дворцы</a:t>
            </a:r>
            <a:br>
              <a:rPr lang="ru-RU" dirty="0" smtClean="0"/>
            </a:br>
            <a:r>
              <a:rPr lang="ru-RU" dirty="0" smtClean="0"/>
              <a:t>И будем слушать по утрам,</a:t>
            </a:r>
            <a:br>
              <a:rPr lang="ru-RU" dirty="0" smtClean="0"/>
            </a:br>
            <a:r>
              <a:rPr lang="ru-RU" dirty="0" smtClean="0"/>
              <a:t>Как весело поют    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15074" y="5643578"/>
            <a:ext cx="17732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92D050"/>
                </a:solidFill>
              </a:rPr>
              <a:t>Скворцы</a:t>
            </a:r>
            <a:endParaRPr lang="ru-RU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mirror2.polsri.ac.id/wiki/images/497/497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14422"/>
            <a:ext cx="5465265" cy="435768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857752" y="2571744"/>
            <a:ext cx="40719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>Раньше всех из птиц встаёт,</a:t>
            </a:r>
            <a:br>
              <a:rPr lang="ru-RU" sz="2400" dirty="0" smtClean="0"/>
            </a:br>
            <a:r>
              <a:rPr lang="ru-RU" sz="2400" dirty="0" smtClean="0"/>
              <a:t>Солнцу песенку поёт,</a:t>
            </a:r>
            <a:br>
              <a:rPr lang="ru-RU" sz="2400" dirty="0" smtClean="0"/>
            </a:br>
            <a:r>
              <a:rPr lang="ru-RU" sz="2400" dirty="0" smtClean="0"/>
              <a:t>Всё живое поднимает,</a:t>
            </a:r>
            <a:br>
              <a:rPr lang="ru-RU" sz="2400" dirty="0" smtClean="0"/>
            </a:br>
            <a:r>
              <a:rPr lang="ru-RU" sz="2400" dirty="0" smtClean="0"/>
              <a:t>Как ту птичку называют?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68037" y="5786454"/>
            <a:ext cx="1980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B0F0"/>
                </a:solidFill>
              </a:rPr>
              <a:t>Жаворонок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00024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Кто в саду выводит трели</a:t>
            </a:r>
            <a:br>
              <a:rPr lang="ru-RU" sz="2400" dirty="0" smtClean="0"/>
            </a:br>
            <a:r>
              <a:rPr lang="ru-RU" sz="2400" dirty="0" smtClean="0"/>
              <a:t>На рожке и на свирели?:</a:t>
            </a:r>
            <a:br>
              <a:rPr lang="ru-RU" sz="2400" dirty="0" smtClean="0"/>
            </a:br>
            <a:r>
              <a:rPr lang="ru-RU" sz="2400" dirty="0" smtClean="0"/>
              <a:t>Знать опять среди ветвей</a:t>
            </a:r>
            <a:br>
              <a:rPr lang="ru-RU" sz="2400" dirty="0" smtClean="0"/>
            </a:br>
            <a:r>
              <a:rPr lang="ru-RU" sz="2400" dirty="0" smtClean="0"/>
              <a:t>Поселился...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43702" y="5572140"/>
            <a:ext cx="16196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Соловей!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18434" name="Picture 2" descr="http://www.hindustantoday.com/wp-content/uploads/2013/10/Bi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071546"/>
            <a:ext cx="4464854" cy="357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36</Words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Перелетные птицы </vt:lpstr>
      <vt:lpstr>Она под крышами живет, Гнездо своё из глины вьет, Целый день суетится, На землю  не садится, Высоко в облаках летает, Мошек на лету поедает, В черном фраке лапочка, А зовется ?... 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Перелетные птицы </dc:title>
  <dc:creator>Admin</dc:creator>
  <cp:lastModifiedBy>Admin</cp:lastModifiedBy>
  <cp:revision>5</cp:revision>
  <dcterms:created xsi:type="dcterms:W3CDTF">2016-03-31T20:04:33Z</dcterms:created>
  <dcterms:modified xsi:type="dcterms:W3CDTF">2016-03-31T20:38:46Z</dcterms:modified>
</cp:coreProperties>
</file>