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AF004-F846-434E-8F9F-D90744403CE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F7FE7-82AC-497E-AE75-7918D2A8A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AF004-F846-434E-8F9F-D90744403CE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F7FE7-82AC-497E-AE75-7918D2A8A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AF004-F846-434E-8F9F-D90744403CE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F7FE7-82AC-497E-AE75-7918D2A8A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AF004-F846-434E-8F9F-D90744403CE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F7FE7-82AC-497E-AE75-7918D2A8A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AF004-F846-434E-8F9F-D90744403CE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F7FE7-82AC-497E-AE75-7918D2A8A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AF004-F846-434E-8F9F-D90744403CE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F7FE7-82AC-497E-AE75-7918D2A8A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AF004-F846-434E-8F9F-D90744403CE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F7FE7-82AC-497E-AE75-7918D2A8A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AF004-F846-434E-8F9F-D90744403CE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F7FE7-82AC-497E-AE75-7918D2A8A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AF004-F846-434E-8F9F-D90744403CE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F7FE7-82AC-497E-AE75-7918D2A8A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AF004-F846-434E-8F9F-D90744403CE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F7FE7-82AC-497E-AE75-7918D2A8A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AF004-F846-434E-8F9F-D90744403CE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F7FE7-82AC-497E-AE75-7918D2A8A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7DAF004-F846-434E-8F9F-D90744403CE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AF7FE7-82AC-497E-AE75-7918D2A8A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FFFF00"/>
                </a:solidFill>
              </a:rPr>
              <a:t>«Откуда пришла книга»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Подготовила воспитатель:</a:t>
            </a:r>
          </a:p>
          <a:p>
            <a:r>
              <a:rPr lang="ru-RU" sz="2000" dirty="0" err="1" smtClean="0">
                <a:solidFill>
                  <a:srgbClr val="0070C0"/>
                </a:solidFill>
              </a:rPr>
              <a:t>Малолеткина</a:t>
            </a:r>
            <a:r>
              <a:rPr lang="ru-RU" sz="2000" dirty="0" smtClean="0">
                <a:solidFill>
                  <a:srgbClr val="0070C0"/>
                </a:solidFill>
              </a:rPr>
              <a:t> Наталья Владимировна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МКОДУ </a:t>
            </a:r>
            <a:r>
              <a:rPr lang="ru-RU" sz="2000" dirty="0" err="1" smtClean="0">
                <a:solidFill>
                  <a:srgbClr val="0070C0"/>
                </a:solidFill>
              </a:rPr>
              <a:t>Бутурлиновский</a:t>
            </a:r>
            <a:r>
              <a:rPr lang="ru-RU" sz="2000" dirty="0" smtClean="0">
                <a:solidFill>
                  <a:srgbClr val="0070C0"/>
                </a:solidFill>
              </a:rPr>
              <a:t> Детский сад №1 </a:t>
            </a:r>
            <a:r>
              <a:rPr lang="ru-RU" sz="2000" dirty="0" err="1" smtClean="0">
                <a:solidFill>
                  <a:srgbClr val="0070C0"/>
                </a:solidFill>
              </a:rPr>
              <a:t>Общеразвивающего</a:t>
            </a:r>
            <a:r>
              <a:rPr lang="ru-RU" sz="2000" dirty="0" smtClean="0">
                <a:solidFill>
                  <a:srgbClr val="0070C0"/>
                </a:solidFill>
              </a:rPr>
              <a:t> вида.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Типография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</a:rPr>
              <a:t>Книжная фабрика. Там много цехов. В одном цехе готовят бумагу, в другом краски. И в каждом цехе машины. В печатную машину попадает чистая бумага, а выходит с текстом и разноцветными рисунками.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b41746af7f645c81d823c3cb42aa3ba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628800"/>
            <a:ext cx="4038600" cy="26907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Дорогой чудесный груз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Вот на складе лежат стопки книг. Самолет или автомобиль повезут книги в книжный магазин, киоск, библиотеку.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odin_odin_odin_odin_odin_odin_odin_odin_odin_Mercedes_Mercedes_Sprinter_New-800x60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48478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за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Внимание.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Все это сейчас делают из дерева. Конечно книги не растут на деревьях. Жизнь любой книги начинается в лесу.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4085x2449_690422_[www_ArtFile_ru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19" y="1484784"/>
            <a:ext cx="4143381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asey-Keith-Video-Cho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221088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neu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933056"/>
            <a:ext cx="2628000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16828716_cf41714255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1484784"/>
            <a:ext cx="4072194" cy="27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Тайга.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</a:rPr>
              <a:t>Рано по утру лесорубы шагают в лесную чащу. Там за оврагом – участок тайги, где топором помечены деревья. Их надо спилить. Жужжит в умелых руках бензопила, и одно за другим падают на землю деревья.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dsc0377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772816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Лесной вездеход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</a:rPr>
              <a:t>Вот  </a:t>
            </a:r>
            <a:r>
              <a:rPr lang="ru-RU" sz="2400" dirty="0" smtClean="0">
                <a:solidFill>
                  <a:srgbClr val="FFFF00"/>
                </a:solidFill>
              </a:rPr>
              <a:t>по лесной дороге на помощь лесорубу спешит трактор. Лесорубы </a:t>
            </a:r>
            <a:r>
              <a:rPr lang="ru-RU" sz="2400" dirty="0" err="1" smtClean="0">
                <a:solidFill>
                  <a:srgbClr val="FFFF00"/>
                </a:solidFill>
              </a:rPr>
              <a:t>отрубывают</a:t>
            </a:r>
            <a:r>
              <a:rPr lang="ru-RU" sz="2400" dirty="0" smtClean="0">
                <a:solidFill>
                  <a:srgbClr val="FFFF00"/>
                </a:solidFill>
              </a:rPr>
              <a:t> ветки, вяжут накрепко и стягивают стволы железными канатами. Вздрогнет запыхтит лесной вездеход и потянет тяжелую ношу к реке.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985162420753107_8a9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700808"/>
            <a:ext cx="4038600" cy="2701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Голубая</a:t>
            </a:r>
            <a:r>
              <a:rPr lang="ru-RU" dirty="0" smtClean="0">
                <a:solidFill>
                  <a:srgbClr val="FFFF00"/>
                </a:solidFill>
              </a:rPr>
              <a:t> дорога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FFFF00"/>
                </a:solidFill>
              </a:rPr>
              <a:t>Река – самая просторная дорога для леса. Точно огромные рыбины, плывут по ней бревна вниз по течению. А чтобы не было заторов за ними следят сплавщики. Они подплывают на моторных лодках к месту затора, длинными баграми с острыми наконечниками  расталкивают сцепленные бревна.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hqdefaul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700808"/>
            <a:ext cx="3744000" cy="28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Бумажный комбинат.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err="1" smtClean="0">
                <a:solidFill>
                  <a:srgbClr val="FFFF00"/>
                </a:solidFill>
              </a:rPr>
              <a:t>Голубая</a:t>
            </a:r>
            <a:r>
              <a:rPr lang="ru-RU" sz="2000" dirty="0" smtClean="0">
                <a:solidFill>
                  <a:srgbClr val="FFFF00"/>
                </a:solidFill>
              </a:rPr>
              <a:t> дорога переведет </a:t>
            </a:r>
            <a:r>
              <a:rPr lang="ru-RU" sz="2000" dirty="0" smtClean="0">
                <a:solidFill>
                  <a:srgbClr val="FFFF00"/>
                </a:solidFill>
              </a:rPr>
              <a:t>стволы на </a:t>
            </a:r>
            <a:r>
              <a:rPr lang="ru-RU" sz="2000" dirty="0" smtClean="0">
                <a:solidFill>
                  <a:srgbClr val="FFFF00"/>
                </a:solidFill>
              </a:rPr>
              <a:t>бумажный комбинат. Из них будут делать бумагу. Это дело не простое. Деревья там измельчают в опилки и даже варят, чтобы получить  массу похожую на тесто. После разливают, раскатывают бумажное тесто в длинные широкие полосы, а потом из полос получается бумага.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11a575_bumaga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72816"/>
            <a:ext cx="4038600" cy="2655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Писатель.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</a:rPr>
              <a:t>До, книги еще далеко. Ведь ее надо написать. А написать хорошую книгу совсем не просто. Нужны способности, талант. Труд писателя один из самых сложных. Не даром на обложке каждой книги, стоит фамилия ее автора.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Nosov_N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916832"/>
            <a:ext cx="3413236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Художник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Что за книга без картинок! Писатель и художник часто работают вместе.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10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41277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Прежде и теперь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Давным</a:t>
            </a:r>
            <a:r>
              <a:rPr lang="ru-RU" dirty="0" smtClean="0">
                <a:solidFill>
                  <a:srgbClr val="FFFF00"/>
                </a:solidFill>
              </a:rPr>
              <a:t> давно в прежние времена книга рисовалась от руки, была редкость и стоила очень дорогою Теперь книги не переписывают, а печатают в типографии.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0445786593-russkij-stil-starinnaya-kniga-malaya-n786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700808"/>
            <a:ext cx="4038600" cy="29579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Devochka-s-knigoy</Template>
  <TotalTime>165</TotalTime>
  <Words>378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Diseño predeterminado</vt:lpstr>
      <vt:lpstr>«Откуда пришла книга»</vt:lpstr>
      <vt:lpstr>Все это сейчас делают из дерева. Конечно книги не растут на деревьях. Жизнь любой книги начинается в лесу.</vt:lpstr>
      <vt:lpstr>Тайга.</vt:lpstr>
      <vt:lpstr>Лесной вездеход</vt:lpstr>
      <vt:lpstr>Голубая дорога</vt:lpstr>
      <vt:lpstr>Бумажный комбинат.</vt:lpstr>
      <vt:lpstr>Писатель.</vt:lpstr>
      <vt:lpstr>Художник</vt:lpstr>
      <vt:lpstr>Прежде и теперь</vt:lpstr>
      <vt:lpstr>Типография</vt:lpstr>
      <vt:lpstr>Дорогой чудесный груз</vt:lpstr>
      <vt:lpstr>Спасибо за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«Откуда пришла книга»</dc:title>
  <dc:creator>Premium</dc:creator>
  <cp:lastModifiedBy>Premium</cp:lastModifiedBy>
  <cp:revision>18</cp:revision>
  <dcterms:created xsi:type="dcterms:W3CDTF">2016-03-18T11:40:40Z</dcterms:created>
  <dcterms:modified xsi:type="dcterms:W3CDTF">2016-03-19T10:57:51Z</dcterms:modified>
</cp:coreProperties>
</file>