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58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B382D-B9D6-4476-BE7D-828D4C02721C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 cstate="print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000232" y="4786322"/>
            <a:ext cx="571504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ДЕТЯМ 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</a:t>
            </a:r>
            <a:b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КОСМОСЕ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29652" y="6643710"/>
            <a:ext cx="714348" cy="214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785794"/>
            <a:ext cx="4572032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Уран – вращается в противоположную сторону от всех планет. Некоторые учёные считают, что поверхность этой планеты – огромный океан, а внутри у него каменное ядро. Кольца Урана состоят из звёздной пыли и слегка различимы.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Планета Уран. Астрономия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63909">
            <a:off x="6040170" y="679044"/>
            <a:ext cx="1790700" cy="28575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714744" y="3500438"/>
            <a:ext cx="5000660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Эту планету обнаружили всего 200 лет назад. Вокруг Нептуна постоянно движется белое облако. Оно является причиной сильных ветров на планете. Красивая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голубая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планета напоминает водяной шар.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 descr="Планета Нептун. Астрономия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00438"/>
            <a:ext cx="2286016" cy="21945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85786" y="2928934"/>
            <a:ext cx="4714908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 планета – Плутон. Самая холодная, потому что самая далёкая от солнца. Она напоминает вечную мерзлоту. На её поверхности все предметы становятся в 50 раз легче. Размером Плутон даже меньше, чем луна.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Планета Плутон. Астрономия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85749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 cstate="print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714612" y="1357298"/>
            <a:ext cx="4500594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Прежде чем закончить космическое путешествие, давай поиграем.</a:t>
            </a: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Доскажи словечко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3500438"/>
            <a:ext cx="3571900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глаз вооружить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со звездами дружить,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Млечный путь увидеть чтоб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Нужен мощный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4643446"/>
            <a:ext cx="3357586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Астроном - он звездочет,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Знает все наперечет!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Только лучше звезд видна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небе полная …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72066" y="3357562"/>
            <a:ext cx="3929090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Луны не может птица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Долететь и прилуниться,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 зато умеет это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Делать быстрая …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29190" y="5000636"/>
            <a:ext cx="3786214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Звездолет - стальная птица,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быстрее света мчится.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Познает на практике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Звездные …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01024" y="42860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28596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2980427" y="4086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167784" y="159549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714480" y="600076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531099" y="474595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8358214" y="407194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7072330" y="428604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501090" y="600076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42976" y="571480"/>
            <a:ext cx="700092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СКОЛЬКО РАКЕТ ЛЕТИТ НА ЛУНУ 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Рисунок 17" descr="raketa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6566" y="2928933"/>
            <a:ext cx="2280483" cy="3040645"/>
          </a:xfrm>
          <a:prstGeom prst="rect">
            <a:avLst/>
          </a:prstGeom>
        </p:spPr>
      </p:pic>
      <p:pic>
        <p:nvPicPr>
          <p:cNvPr id="19" name="Рисунок 18" descr="raketa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026672">
            <a:off x="3857620" y="2643182"/>
            <a:ext cx="2280483" cy="3040645"/>
          </a:xfrm>
          <a:prstGeom prst="rect">
            <a:avLst/>
          </a:prstGeom>
        </p:spPr>
      </p:pic>
      <p:pic>
        <p:nvPicPr>
          <p:cNvPr id="20" name="Рисунок 19" descr="raketa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433014">
            <a:off x="1786077" y="1519146"/>
            <a:ext cx="2280483" cy="3040645"/>
          </a:xfrm>
          <a:prstGeom prst="rect">
            <a:avLst/>
          </a:prstGeom>
        </p:spPr>
      </p:pic>
      <p:pic>
        <p:nvPicPr>
          <p:cNvPr id="21" name="Рисунок 20" descr="raketa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758022">
            <a:off x="3041901" y="1335639"/>
            <a:ext cx="2280483" cy="3040645"/>
          </a:xfrm>
          <a:prstGeom prst="rect">
            <a:avLst/>
          </a:prstGeom>
        </p:spPr>
      </p:pic>
      <p:pic>
        <p:nvPicPr>
          <p:cNvPr id="22" name="Рисунок 21" descr="raketa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529352">
            <a:off x="5011657" y="2657992"/>
            <a:ext cx="2280483" cy="3040645"/>
          </a:xfrm>
          <a:prstGeom prst="rect">
            <a:avLst/>
          </a:prstGeom>
        </p:spPr>
      </p:pic>
      <p:pic>
        <p:nvPicPr>
          <p:cNvPr id="23" name="Рисунок 22" descr="raketa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363499">
            <a:off x="4974781" y="867824"/>
            <a:ext cx="2280483" cy="304064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2786050" y="6000768"/>
            <a:ext cx="642942" cy="64294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286248" y="6000768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715008" y="6000768"/>
            <a:ext cx="642942" cy="64294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 cstate="print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57356" y="2285992"/>
            <a:ext cx="6215106" cy="428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ПОДБЕРИ СЕМЕЙКУ СЛОВ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Человек, который считает звезды- звездочет, 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Космический корабль летящий к звездам- звездолет,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Скопление звезд на небе- созвездие,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Момент, когда звезды «падают»- звездопад,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Небо, на котором много звезд - звездное, 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Небо на котором нет звезд - беззвездное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Бывает большая звезда, а бывает маленькая - звездочка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215338" y="28572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42910" y="207167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909121" y="265791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85720" y="321468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460717" y="331718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857884" y="35716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286776" y="414338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233142" y="589416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 cstate="print"/>
          <a:srcRect l="60000" t="1313" b="42206"/>
          <a:stretch>
            <a:fillRect/>
          </a:stretch>
        </p:blipFill>
        <p:spPr bwMode="auto">
          <a:xfrm rot="5109413">
            <a:off x="840773" y="474305"/>
            <a:ext cx="1240399" cy="1250112"/>
          </a:xfrm>
          <a:prstGeom prst="rect">
            <a:avLst/>
          </a:prstGeom>
          <a:noFill/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571604" y="1785926"/>
          <a:ext cx="6096000" cy="2928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763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763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63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4-конечная звезда 17"/>
          <p:cNvSpPr/>
          <p:nvPr/>
        </p:nvSpPr>
        <p:spPr>
          <a:xfrm rot="3995302">
            <a:off x="2214546" y="2000240"/>
            <a:ext cx="642942" cy="642942"/>
          </a:xfrm>
          <a:prstGeom prst="star4">
            <a:avLst>
              <a:gd name="adj" fmla="val 11158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 rot="3178347">
            <a:off x="4286248" y="2928934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2285984" y="5429264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 rot="2910700">
            <a:off x="6429388" y="3929066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6-конечная звезда 21"/>
          <p:cNvSpPr/>
          <p:nvPr/>
        </p:nvSpPr>
        <p:spPr>
          <a:xfrm rot="1381754">
            <a:off x="2214546" y="2928934"/>
            <a:ext cx="642942" cy="71438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6-конечная звезда 22"/>
          <p:cNvSpPr/>
          <p:nvPr/>
        </p:nvSpPr>
        <p:spPr>
          <a:xfrm rot="1379707">
            <a:off x="6429388" y="1928802"/>
            <a:ext cx="642942" cy="714380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6-конечная звезда 23"/>
          <p:cNvSpPr/>
          <p:nvPr/>
        </p:nvSpPr>
        <p:spPr>
          <a:xfrm rot="1246760">
            <a:off x="3428992" y="5429264"/>
            <a:ext cx="642942" cy="714380"/>
          </a:xfrm>
          <a:prstGeom prst="star6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6-конечная звезда 24"/>
          <p:cNvSpPr/>
          <p:nvPr/>
        </p:nvSpPr>
        <p:spPr>
          <a:xfrm>
            <a:off x="6643702" y="5286388"/>
            <a:ext cx="642942" cy="71438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8-конечная звезда 25"/>
          <p:cNvSpPr/>
          <p:nvPr/>
        </p:nvSpPr>
        <p:spPr>
          <a:xfrm>
            <a:off x="2214546" y="3929066"/>
            <a:ext cx="642942" cy="642942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8-конечная звезда 26"/>
          <p:cNvSpPr/>
          <p:nvPr/>
        </p:nvSpPr>
        <p:spPr>
          <a:xfrm>
            <a:off x="4357686" y="2000240"/>
            <a:ext cx="642942" cy="642942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8-конечная звезда 27"/>
          <p:cNvSpPr/>
          <p:nvPr/>
        </p:nvSpPr>
        <p:spPr>
          <a:xfrm>
            <a:off x="6429388" y="2928934"/>
            <a:ext cx="642942" cy="642942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8-конечная звезда 28"/>
          <p:cNvSpPr/>
          <p:nvPr/>
        </p:nvSpPr>
        <p:spPr>
          <a:xfrm>
            <a:off x="4572000" y="5429264"/>
            <a:ext cx="642942" cy="642942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4-конечная звезда 29"/>
          <p:cNvSpPr/>
          <p:nvPr/>
        </p:nvSpPr>
        <p:spPr>
          <a:xfrm>
            <a:off x="5572132" y="5357826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643174" y="928670"/>
            <a:ext cx="42148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Какой звёздочки не хватает?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278 L 0.08993 -0.21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643702" y="171448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5572140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28596" y="292893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7623897" y="498069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14282" y="471488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286116" y="1285860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 cstate="print"/>
          <a:srcRect l="60000" t="1313" b="42206"/>
          <a:stretch>
            <a:fillRect/>
          </a:stretch>
        </p:blipFill>
        <p:spPr bwMode="auto">
          <a:xfrm rot="5109413">
            <a:off x="782465" y="628092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857620" y="1000108"/>
            <a:ext cx="257176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ПРОВЕРЬ СЕБЯ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1928802"/>
            <a:ext cx="7858180" cy="4429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называется планета, на которой мы живем?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называется ближайшая к нам звезда?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Что такое Солнечная система?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Какие планеты ты знаешь в Солнечной системе? Какая из них самая большая?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Какую планету называют красной? Почему? Эту планету римляне назвали в честь бога войны Марса. Как ты думаешь, почему?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Какая планета находится ближе всех к Солнцу?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Кто был первым космонавтом Земли?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Когда впервые человек полетел в космос?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Каких российских космонавтов ты знаешь?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Какие стихи ты знаешь о космосе?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Ты бы хотел стать космонавтом? Почему?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ты считаешь, какими качествами должен обладать космонавт?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 cstate="print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57356" y="2857496"/>
            <a:ext cx="6143668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И ЗАКОНЧИЛОСЬ НАШЕ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КОСМИЧЕСКОЕ ПУТЕШЕСТВИЕ,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СКОРОЙ ВСТРЕЧИ,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ДОРОГОЙ ДРУГ!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Дорогой друг!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 наверняка видел сколько много звёзд появляется на ночном небе, их спутницу- Луну и, конечно же, Солнце -  яркое, горячее. Всё это жители Солнечной системы. А ты хочешь отправиться в путешествие и узнать о космических просторах нашей Вселенной? Тогда приготовься – мы полетели!</a:t>
            </a: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с тобою на рассвете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Улетаем на ракете,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Ноги шире, подтянись –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летит ракета ввысь!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21533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90271" y="547556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4282" y="192880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624028" y="19435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596411" y="11668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14364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7460586" y="24535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85786" y="642939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643966" y="6429396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072462" y="64291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2" cstate="print"/>
          <a:srcRect l="60000" t="1313" b="42206"/>
          <a:stretch>
            <a:fillRect/>
          </a:stretch>
        </p:blipFill>
        <p:spPr bwMode="auto">
          <a:xfrm rot="5109413">
            <a:off x="540904" y="319698"/>
            <a:ext cx="921973" cy="9291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428728" y="285728"/>
            <a:ext cx="6572296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Система называется солнечной потому что всё движется вокруг самой большой звезды – Солнца: спутники, кометы, астероиды, разные планеты и даже наша планета Земля.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Core Presentations on authorSTREAM: Pag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14488"/>
            <a:ext cx="6858048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010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90271" y="547556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4282" y="192880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624028" y="19435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596411" y="11668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14364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85786" y="642939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643966" y="6429396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072462" y="64291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2" cstate="print"/>
          <a:srcRect l="60000" t="1313" b="42206"/>
          <a:stretch>
            <a:fillRect/>
          </a:stretch>
        </p:blipFill>
        <p:spPr bwMode="auto">
          <a:xfrm rot="5109413">
            <a:off x="540904" y="319698"/>
            <a:ext cx="921973" cy="9291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928794" y="4714884"/>
            <a:ext cx="5929354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Солнце настолько большое, что притягивает к себе все объекты и не даёт им улететь в открытый космос, а планеты и другие жители солнечной системы, пытаясь улететь, всё время движутся по кругу. Так и танцуют свои танцы вокруг Солнца туманности, кометы, астероиды.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http://std3.ru/E8/71/30786-cc12a80c0b42b507bff8abc1019c72e6.jpg"/>
          <p:cNvPicPr>
            <a:picLocks noChangeAspect="1" noChangeArrowheads="1"/>
          </p:cNvPicPr>
          <p:nvPr/>
        </p:nvPicPr>
        <p:blipFill>
          <a:blip r:embed="rId3" cstate="print"/>
          <a:srcRect l="10976" r="8537"/>
          <a:stretch>
            <a:fillRect/>
          </a:stretch>
        </p:blipFill>
        <p:spPr bwMode="auto">
          <a:xfrm>
            <a:off x="2071670" y="285728"/>
            <a:ext cx="5632542" cy="4286280"/>
          </a:xfrm>
          <a:prstGeom prst="rect">
            <a:avLst/>
          </a:prstGeom>
          <a:noFill/>
        </p:spPr>
      </p:pic>
      <p:sp>
        <p:nvSpPr>
          <p:cNvPr id="13" name="5-конечная звезда 12"/>
          <p:cNvSpPr/>
          <p:nvPr/>
        </p:nvSpPr>
        <p:spPr>
          <a:xfrm rot="20735244">
            <a:off x="7460586" y="24535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010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90271" y="547556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4282" y="192880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624028" y="19435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596411" y="11668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14364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7460586" y="24535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85786" y="642939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643966" y="6429396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072462" y="64291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2" cstate="print"/>
          <a:srcRect l="60000" t="1313" b="42206"/>
          <a:stretch>
            <a:fillRect/>
          </a:stretch>
        </p:blipFill>
        <p:spPr bwMode="auto">
          <a:xfrm rot="5109413">
            <a:off x="540904" y="319698"/>
            <a:ext cx="921973" cy="9291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57356" y="-357214"/>
            <a:ext cx="5786478" cy="721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ты думаешь, почему планеты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сталкиваются друг с другом?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Оказывается каждая из них бежит по своей дорожке – орбите, и дорожки эти не пересекаются, поэтому планеты никогда не сталкиваются друг с другом. В солнечной системе есть свой порядок.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Карта солнечной системы планеты &quot; эта карта здесь, Загрузить для Windows Seven, Vista, ХП, 2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214422"/>
            <a:ext cx="6076950" cy="34290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642918"/>
            <a:ext cx="7286676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 в солнечной системе 9 и запомнить их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названия поможет весёлая игра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порядку все планеты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Назовёт любой из нас: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 — Меркурий,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Два — Венера,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Три — Земля,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Четыре — Марс.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Пять — Юпитер,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Шесть — Сатурн,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Семь — Уран,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ним — Нептун.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восьмым идёт по счёту.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за ним уже, потом,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девятая планета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 названием Плутон.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122" name="Picture 2" descr="http://img-fotki.yandex.ru/get/5823/66124276.21/0_63c8f_66c9f8a1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143116"/>
            <a:ext cx="1428750" cy="1428750"/>
          </a:xfrm>
          <a:prstGeom prst="rect">
            <a:avLst/>
          </a:prstGeom>
          <a:noFill/>
        </p:spPr>
      </p:pic>
      <p:pic>
        <p:nvPicPr>
          <p:cNvPr id="5124" name="Picture 4" descr="http://img-fotki.yandex.ru/get/4422/66124276.21/0_63c7f_b7d17898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786322"/>
            <a:ext cx="785818" cy="785818"/>
          </a:xfrm>
          <a:prstGeom prst="rect">
            <a:avLst/>
          </a:prstGeom>
          <a:noFill/>
        </p:spPr>
      </p:pic>
      <p:pic>
        <p:nvPicPr>
          <p:cNvPr id="5126" name="Picture 6" descr="Клипарт &quot;Парад планет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857496"/>
            <a:ext cx="1428750" cy="1190625"/>
          </a:xfrm>
          <a:prstGeom prst="rect">
            <a:avLst/>
          </a:prstGeom>
          <a:noFill/>
        </p:spPr>
      </p:pic>
      <p:pic>
        <p:nvPicPr>
          <p:cNvPr id="5128" name="Picture 8" descr="http://img-fotki.yandex.ru/get/4614/66124276.21/0_63c91_da0cf241_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5072074"/>
            <a:ext cx="928694" cy="928694"/>
          </a:xfrm>
          <a:prstGeom prst="rect">
            <a:avLst/>
          </a:prstGeom>
          <a:noFill/>
        </p:spPr>
      </p:pic>
      <p:pic>
        <p:nvPicPr>
          <p:cNvPr id="5130" name="Picture 10" descr="http://img-fotki.yandex.ru/get/4614/66124276.21/0_63c95_d507fd6b_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1785926"/>
            <a:ext cx="500056" cy="500056"/>
          </a:xfrm>
          <a:prstGeom prst="rect">
            <a:avLst/>
          </a:prstGeom>
          <a:noFill/>
        </p:spPr>
      </p:pic>
      <p:pic>
        <p:nvPicPr>
          <p:cNvPr id="5132" name="Picture 12" descr="http://img-fotki.yandex.ru/get/5413/66124276.21/0_63c88_6b8598ef_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2714620"/>
            <a:ext cx="928662" cy="928662"/>
          </a:xfrm>
          <a:prstGeom prst="rect">
            <a:avLst/>
          </a:prstGeom>
          <a:noFill/>
        </p:spPr>
      </p:pic>
      <p:pic>
        <p:nvPicPr>
          <p:cNvPr id="5134" name="Picture 14" descr="http://img-fotki.yandex.ru/get/4423/66124276.21/0_63c7b_d86b271f_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0" y="3286124"/>
            <a:ext cx="571504" cy="571504"/>
          </a:xfrm>
          <a:prstGeom prst="rect">
            <a:avLst/>
          </a:prstGeom>
          <a:noFill/>
        </p:spPr>
      </p:pic>
      <p:pic>
        <p:nvPicPr>
          <p:cNvPr id="5136" name="Picture 16" descr="http://s6.uploads.ru/HkBK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2" y="5857892"/>
            <a:ext cx="592774" cy="557208"/>
          </a:xfrm>
          <a:prstGeom prst="rect">
            <a:avLst/>
          </a:prstGeom>
          <a:noFill/>
        </p:spPr>
      </p:pic>
      <p:pic>
        <p:nvPicPr>
          <p:cNvPr id="26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11" cstate="print"/>
          <a:srcRect l="60000" t="1313" b="42206"/>
          <a:stretch>
            <a:fillRect/>
          </a:stretch>
        </p:blipFill>
        <p:spPr bwMode="auto">
          <a:xfrm rot="5109413">
            <a:off x="826656" y="676888"/>
            <a:ext cx="921973" cy="9291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857232"/>
            <a:ext cx="4572032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Самая близкая к солнцу планета – Меркурий.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Эту планету можно увидеть с земли ранним утром. Она светится очень ярко перед восходом солнца и люди называют её утренней звездой.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ты думаешь, можно ли жить на Меркурии? К сожалению нет, ведь она так близка к солнцу и температура на поверхности планеты очень высокая. Всё, что не ней окажется – сразу сгорит.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Планета Меркурий. Астрономия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642918"/>
            <a:ext cx="2381250" cy="23812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57158" y="3571876"/>
            <a:ext cx="4857784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Венера – самая загадочная планета, она вся затянута облаками. У Венеры есть атмосфера, но воздух такой тяжёлый, что человек не сможет его вдохнуть. Эту планету называют сестрой Земли потому, что на ней тоже есть вулканы, горы и песок.  Температуру Венеры можно сравнить с разогретой сковородой и жарить там яичницу.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0" name="Picture 4" descr="Планета Венера. Астрономия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78619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571480"/>
            <a:ext cx="4857784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называется планета, на которой мы живём?  Это единственная планета, на которой живут люди, растут деревья. Есть моря, горы, разные животные. Всё потому, что вокруг земли есть атмосфера – воздух, которым мы дышим. Учёные называют Землю космическим оазисом.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Планета Земля. Астрономия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142984"/>
            <a:ext cx="2381250" cy="23812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500430" y="3714752"/>
            <a:ext cx="5072098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Космические корабли очень близко подлетали к Марсу и узнали, что на нём когда-то были озёра и реки, но со временем они испарились, оставив на поверхности красные следы. Её так и называют – Красная планета. Кстати, на Марсе все предметы становятся легче.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6" name="Picture 4" descr="Планета Марс. Астрономия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42900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500042"/>
            <a:ext cx="4500594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Юпитер – самая большая планета в солнечной системе. Вокруг этой планеты постоянно бушуют ураганы, звёздные пыльные вихри делают поверхность планеты очень красивой. Попробуй смешать краски на стекле и отпечатай рисунок на планете. У тебя будет свой Юпитер.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Планета Юпитер. Астрономия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857232"/>
            <a:ext cx="2381250" cy="23812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85786" y="3500438"/>
            <a:ext cx="4929222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Сатурн – планета чуть меньшего размера, чем Юпитер, на его поверхности все предметы становятся немного тяжелее, чем на Земле.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Эту планету всегда можно узнать по красивым кольцам. Поверхность планеты напоминает желе или зефир, поэтому жить на такой планете нельзя.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Планета Сатурн. Астрономия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72292">
            <a:off x="5305540" y="4143380"/>
            <a:ext cx="3838460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844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Samsa-350</cp:lastModifiedBy>
  <cp:revision>81</cp:revision>
  <dcterms:created xsi:type="dcterms:W3CDTF">2015-03-09T08:17:12Z</dcterms:created>
  <dcterms:modified xsi:type="dcterms:W3CDTF">2016-03-31T12:38:37Z</dcterms:modified>
</cp:coreProperties>
</file>