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5A71-CC26-43F1-83AC-733F5999B39B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C2759C-998A-46D9-9357-E2A59FB7E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5A71-CC26-43F1-83AC-733F5999B39B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759C-998A-46D9-9357-E2A59FB7E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5A71-CC26-43F1-83AC-733F5999B39B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759C-998A-46D9-9357-E2A59FB7E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5A71-CC26-43F1-83AC-733F5999B39B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C2759C-998A-46D9-9357-E2A59FB7E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5A71-CC26-43F1-83AC-733F5999B39B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759C-998A-46D9-9357-E2A59FB7E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5A71-CC26-43F1-83AC-733F5999B39B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759C-998A-46D9-9357-E2A59FB7E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5A71-CC26-43F1-83AC-733F5999B39B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C2759C-998A-46D9-9357-E2A59FB7E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5A71-CC26-43F1-83AC-733F5999B39B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759C-998A-46D9-9357-E2A59FB7E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5A71-CC26-43F1-83AC-733F5999B39B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759C-998A-46D9-9357-E2A59FB7E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5A71-CC26-43F1-83AC-733F5999B39B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759C-998A-46D9-9357-E2A59FB7E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5A71-CC26-43F1-83AC-733F5999B39B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759C-998A-46D9-9357-E2A59FB7E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955A71-CC26-43F1-83AC-733F5999B39B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C2759C-998A-46D9-9357-E2A59FB7E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/>
              <a:t>   Государственное бюджетное дошкольное образовательное учреждение </a:t>
            </a:r>
          </a:p>
          <a:p>
            <a:pPr>
              <a:buNone/>
            </a:pPr>
            <a:r>
              <a:rPr lang="ru-RU" sz="1800" i="1" dirty="0"/>
              <a:t> </a:t>
            </a:r>
            <a:r>
              <a:rPr lang="ru-RU" sz="1800" i="1" dirty="0" smtClean="0"/>
              <a:t>       детский сад №27 «Надежда» Московского р-на г. Санкт-Петербурга</a:t>
            </a:r>
            <a:r>
              <a:rPr lang="ru-RU" sz="1800" dirty="0" smtClean="0"/>
              <a:t>                </a:t>
            </a:r>
          </a:p>
          <a:p>
            <a:pPr>
              <a:buNone/>
            </a:pPr>
            <a:r>
              <a:rPr lang="ru-RU" sz="4000" dirty="0" smtClean="0"/>
              <a:t>                      </a:t>
            </a:r>
          </a:p>
          <a:p>
            <a:pPr>
              <a:buNone/>
            </a:pPr>
            <a:r>
              <a:rPr lang="ru-RU" sz="4000" dirty="0" smtClean="0"/>
              <a:t>                      Проект </a:t>
            </a:r>
          </a:p>
          <a:p>
            <a:pPr>
              <a:buNone/>
            </a:pPr>
            <a:r>
              <a:rPr lang="ru-RU" sz="4000" dirty="0" smtClean="0"/>
              <a:t>           </a:t>
            </a:r>
            <a:r>
              <a:rPr lang="ru-RU" sz="4000" i="1" dirty="0" smtClean="0"/>
              <a:t>«Перелетные птицы»</a:t>
            </a:r>
          </a:p>
          <a:p>
            <a:pPr>
              <a:buNone/>
            </a:pPr>
            <a:endParaRPr lang="ru-RU" sz="1800" i="1" dirty="0"/>
          </a:p>
          <a:p>
            <a:pPr>
              <a:buNone/>
            </a:pPr>
            <a:r>
              <a:rPr lang="ru-RU" sz="1800" i="1" dirty="0" smtClean="0"/>
              <a:t>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800" i="1" dirty="0"/>
              <a:t> </a:t>
            </a:r>
            <a:r>
              <a:rPr lang="ru-RU" sz="1800" i="1" dirty="0" smtClean="0"/>
              <a:t>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800" i="1" dirty="0"/>
              <a:t> </a:t>
            </a:r>
            <a:r>
              <a:rPr lang="ru-RU" sz="1800" i="1" dirty="0" smtClean="0"/>
              <a:t>                                                                                 Выполнила: Ворганова О.Н</a:t>
            </a:r>
            <a:endParaRPr lang="ru-RU" sz="1800" i="1" dirty="0"/>
          </a:p>
        </p:txBody>
      </p:sp>
      <p:pic>
        <p:nvPicPr>
          <p:cNvPr id="5123" name="Picture 3" descr="C:\Documents and Settings\Admin\Рабочий стол\фото новые\Изображение 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3071834" cy="1963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Заключительный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*Оформление результата проекта в виде презентации.</a:t>
            </a:r>
          </a:p>
          <a:p>
            <a:pPr>
              <a:buNone/>
            </a:pPr>
            <a:r>
              <a:rPr lang="ru-RU" dirty="0" smtClean="0"/>
              <a:t>*Выставка детских работ .</a:t>
            </a:r>
          </a:p>
          <a:p>
            <a:pPr>
              <a:buNone/>
            </a:pPr>
            <a:r>
              <a:rPr lang="ru-RU" dirty="0" smtClean="0"/>
              <a:t>*Создание альбома «Перелетные птицы».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Documents and Settings\Admin\Рабочий стол\фото новые\Изображение 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3000396" cy="2357454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фото новые\Изображение 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000504"/>
            <a:ext cx="2571736" cy="2488132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фото новые\Изображение 5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929066"/>
            <a:ext cx="228601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Результаты реализации проекта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*Расширился кругозор детей о перелетных птицах.</a:t>
            </a:r>
          </a:p>
          <a:p>
            <a:r>
              <a:rPr lang="ru-RU" dirty="0" smtClean="0"/>
              <a:t>*Развивающая среда в группе пополнилась: литературой, иллюстрациями, стихотворениями, рассказами о птицах.</a:t>
            </a:r>
          </a:p>
          <a:p>
            <a:r>
              <a:rPr lang="ru-RU" dirty="0" smtClean="0"/>
              <a:t>*У детей сформировались любознательность, творческие способности, познавательная активность.</a:t>
            </a:r>
          </a:p>
          <a:p>
            <a:r>
              <a:rPr lang="ru-RU" dirty="0" smtClean="0"/>
              <a:t>*Пополнился словарь.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4000" smtClean="0"/>
              <a:t>         </a:t>
            </a:r>
            <a:r>
              <a:rPr lang="ru-RU" sz="4000" smtClean="0"/>
              <a:t> </a:t>
            </a:r>
            <a:r>
              <a:rPr lang="ru-RU" sz="4000" dirty="0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Тип: информационно</a:t>
            </a:r>
            <a:r>
              <a:rPr lang="en-US" dirty="0" smtClean="0"/>
              <a:t>-</a:t>
            </a:r>
            <a:r>
              <a:rPr lang="ru-RU" dirty="0" smtClean="0"/>
              <a:t>практический</a:t>
            </a:r>
          </a:p>
          <a:p>
            <a:r>
              <a:rPr lang="ru-RU" dirty="0" smtClean="0"/>
              <a:t>Длительность: краткосрочный(2 недели)</a:t>
            </a:r>
          </a:p>
          <a:p>
            <a:r>
              <a:rPr lang="ru-RU" dirty="0" smtClean="0"/>
              <a:t>Сложность: простой</a:t>
            </a:r>
          </a:p>
          <a:p>
            <a:r>
              <a:rPr lang="ru-RU" dirty="0" smtClean="0"/>
              <a:t>Участники: дети старшей группы, родители, воспитатель.</a:t>
            </a:r>
          </a:p>
          <a:p>
            <a:r>
              <a:rPr lang="ru-RU" dirty="0" smtClean="0"/>
              <a:t>Продукт: выставка  детских работ , создание альбома</a:t>
            </a:r>
            <a:r>
              <a:rPr lang="en-US" dirty="0" smtClean="0"/>
              <a:t> </a:t>
            </a:r>
            <a:r>
              <a:rPr lang="ru-RU" dirty="0" smtClean="0"/>
              <a:t>по теме: «Перелетные птицы».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                      Проблема</a:t>
            </a:r>
          </a:p>
          <a:p>
            <a:pPr>
              <a:buNone/>
            </a:pPr>
            <a:r>
              <a:rPr lang="ru-RU" dirty="0" smtClean="0"/>
              <a:t>       Недостаточное представление детей о перелетных птицах(не знают названия птиц, не умеют их различать, мало наблюдают в природе).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900" dirty="0" smtClean="0"/>
              <a:t>Цель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расширять и уточнять знания детей о перелетных птицах.</a:t>
            </a:r>
          </a:p>
          <a:p>
            <a:pPr>
              <a:buNone/>
            </a:pPr>
            <a:r>
              <a:rPr lang="ru-RU" sz="3900" dirty="0" smtClean="0"/>
              <a:t>Задачи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-расширять словарный запас;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-развивать познавательный интерес;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dirty="0" smtClean="0"/>
              <a:t>развивать эмоционально-целостное отношение детей к природе.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Реализация проекта</a:t>
            </a:r>
            <a:br>
              <a:rPr lang="ru-RU" sz="3600" dirty="0" smtClean="0"/>
            </a:br>
            <a:r>
              <a:rPr lang="ru-RU" dirty="0" smtClean="0"/>
              <a:t>подготовительный 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*</a:t>
            </a:r>
            <a:r>
              <a:rPr lang="ru-RU" dirty="0" smtClean="0"/>
              <a:t>Определение темы, целей, задач, содержание проекта, прогнозирование результата.</a:t>
            </a:r>
          </a:p>
          <a:p>
            <a:pPr>
              <a:buNone/>
            </a:pPr>
            <a:r>
              <a:rPr lang="ru-RU" dirty="0" smtClean="0"/>
              <a:t>*Поисковая работа по подбору</a:t>
            </a:r>
          </a:p>
          <a:p>
            <a:pPr>
              <a:buNone/>
            </a:pPr>
            <a:r>
              <a:rPr lang="ru-RU" dirty="0" smtClean="0"/>
              <a:t>  иллюстративного материала по теме»Перелетные птицы».</a:t>
            </a:r>
          </a:p>
          <a:p>
            <a:pPr>
              <a:buNone/>
            </a:pPr>
            <a:r>
              <a:rPr lang="ru-RU" dirty="0" smtClean="0"/>
              <a:t>*Подбор  стихотворений, аудиозаписей.</a:t>
            </a:r>
          </a:p>
          <a:p>
            <a:pPr>
              <a:buNone/>
            </a:pPr>
            <a:r>
              <a:rPr lang="ru-RU" dirty="0" smtClean="0"/>
              <a:t>*Привлечь родителей к оснащению предметно-пространственной среды в группе по данной теме.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Подготовить материал для консультаций по теме:» Расскажите дома детям о птицах».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  Основной этап</a:t>
            </a:r>
            <a:r>
              <a:rPr lang="ru-RU" sz="3200" dirty="0" smtClean="0">
                <a:sym typeface="Wingdings" pitchFamily="2" charset="2"/>
              </a:rPr>
              <a:t>(практический)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3560"/>
            <a:ext cx="8486780" cy="50744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ym typeface="Wingdings" pitchFamily="2" charset="2"/>
              </a:rPr>
              <a:t>*Рассматривание книг, иллюстраций.</a:t>
            </a:r>
          </a:p>
          <a:p>
            <a:pPr>
              <a:buNone/>
            </a:pPr>
            <a:r>
              <a:rPr lang="ru-RU" dirty="0" smtClean="0">
                <a:sym typeface="Wingdings" pitchFamily="2" charset="2"/>
              </a:rPr>
              <a:t> *Беседа «Перелетные птицы».</a:t>
            </a:r>
          </a:p>
          <a:p>
            <a:pPr>
              <a:buNone/>
            </a:pPr>
            <a:r>
              <a:rPr lang="ru-RU" dirty="0" smtClean="0">
                <a:sym typeface="Wingdings" pitchFamily="2" charset="2"/>
              </a:rPr>
              <a:t>*Наблюдение за птицами на участке.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фото новые\Изображение 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00438"/>
            <a:ext cx="2428892" cy="235745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 новые\Изображение 2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00438"/>
            <a:ext cx="2643206" cy="2357454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фото новые\Изображение 2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357694"/>
            <a:ext cx="2500330" cy="2357454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Рабочий стол\фото новые\Изображение 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1071546"/>
            <a:ext cx="164304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83560"/>
            <a:ext cx="7972452" cy="4931588"/>
          </a:xfrm>
        </p:spPr>
        <p:txBody>
          <a:bodyPr/>
          <a:lstStyle/>
          <a:p>
            <a:r>
              <a:rPr lang="ru-RU" dirty="0" smtClean="0"/>
              <a:t>Дидактические игры:»Назови перелетных птиц»,»Собери картинку», «Что лишнее?»,»Чей домик», «Кто улетел?»,</a:t>
            </a:r>
          </a:p>
          <a:p>
            <a:endParaRPr lang="ru-RU" dirty="0"/>
          </a:p>
        </p:txBody>
      </p:sp>
      <p:pic>
        <p:nvPicPr>
          <p:cNvPr id="2051" name="Picture 3" descr="C:\Documents and Settings\Admin\Рабочий стол\фото новые\Изображение 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643446"/>
            <a:ext cx="2500329" cy="185738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фото новые\Изображение 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2214578" cy="1928826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фото новые\Изображение 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786190"/>
            <a:ext cx="2357454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*Аппликация из бумаги«Лебедь», «Грач»</a:t>
            </a:r>
          </a:p>
          <a:p>
            <a:r>
              <a:rPr lang="ru-RU" dirty="0" smtClean="0"/>
              <a:t>*Рисование»Перелетные птицы»,</a:t>
            </a:r>
          </a:p>
          <a:p>
            <a:r>
              <a:rPr lang="ru-RU" dirty="0" smtClean="0"/>
              <a:t>*Конструирование из картона «Грач»</a:t>
            </a:r>
            <a:endParaRPr lang="ru-RU" dirty="0"/>
          </a:p>
        </p:txBody>
      </p:sp>
      <p:pic>
        <p:nvPicPr>
          <p:cNvPr id="3075" name="Picture 3" descr="C:\Documents and Settings\Admin\Рабочий стол\фото новые\Изображение 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2357454" cy="1928826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фото новые\Изображение 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000636"/>
            <a:ext cx="1951037" cy="1660532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фото новые\Изображение 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286124"/>
            <a:ext cx="2236789" cy="1714512"/>
          </a:xfrm>
          <a:prstGeom prst="rect">
            <a:avLst/>
          </a:prstGeom>
          <a:noFill/>
        </p:spPr>
      </p:pic>
      <p:pic>
        <p:nvPicPr>
          <p:cNvPr id="3081" name="Picture 9" descr="C:\Documents and Settings\Admin\Рабочий стол\фото новые\Изображение 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00636"/>
            <a:ext cx="1951037" cy="1643074"/>
          </a:xfrm>
          <a:prstGeom prst="rect">
            <a:avLst/>
          </a:prstGeom>
          <a:noFill/>
        </p:spPr>
      </p:pic>
      <p:pic>
        <p:nvPicPr>
          <p:cNvPr id="3082" name="Picture 10" descr="C:\Documents and Settings\Admin\Рабочий стол\фото новые\Изображение 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643314"/>
            <a:ext cx="2308227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*</a:t>
            </a:r>
            <a:r>
              <a:rPr lang="ru-RU" dirty="0" err="1" smtClean="0"/>
              <a:t>Физминутки</a:t>
            </a:r>
            <a:r>
              <a:rPr lang="ru-RU" dirty="0" smtClean="0"/>
              <a:t> «Птички прилетели»,»Лебеди летят».</a:t>
            </a:r>
          </a:p>
          <a:p>
            <a:r>
              <a:rPr lang="ru-RU" dirty="0" smtClean="0"/>
              <a:t>*Подвижные игры: «Перелетные птицы»,</a:t>
            </a:r>
          </a:p>
          <a:p>
            <a:r>
              <a:rPr lang="ru-RU" dirty="0" smtClean="0"/>
              <a:t>«Кот и птички», «Птички и дождик», «Воробушки и автомобиль».</a:t>
            </a:r>
          </a:p>
          <a:p>
            <a:r>
              <a:rPr lang="ru-RU" dirty="0" smtClean="0"/>
              <a:t>*Игры с мячом «Поймай и назови».</a:t>
            </a:r>
          </a:p>
          <a:p>
            <a:r>
              <a:rPr lang="ru-RU" dirty="0" smtClean="0"/>
              <a:t>*Утренняя гимнастика «Птицы и насекомые»</a:t>
            </a:r>
            <a:endParaRPr lang="ru-RU" dirty="0"/>
          </a:p>
        </p:txBody>
      </p:sp>
      <p:pic>
        <p:nvPicPr>
          <p:cNvPr id="4099" name="Picture 3" descr="C:\Documents and Settings\Admin\Рабочий стол\фото новые\Изображение 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394325"/>
            <a:ext cx="1951037" cy="1463675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фото новые\Изображение 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2"/>
            <a:ext cx="1951037" cy="1463675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фото новые\Изображение 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929198"/>
            <a:ext cx="2093913" cy="1785950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фото новые\Изображение 2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14290"/>
            <a:ext cx="2071702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1003</TotalTime>
  <Words>382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            паспорт проекта</vt:lpstr>
      <vt:lpstr>Слайд 3</vt:lpstr>
      <vt:lpstr>Слайд 4</vt:lpstr>
      <vt:lpstr>Реализация проекта подготовительный этап</vt:lpstr>
      <vt:lpstr>               Основной этап(практический)</vt:lpstr>
      <vt:lpstr>Слайд 7</vt:lpstr>
      <vt:lpstr>Слайд 8</vt:lpstr>
      <vt:lpstr>   </vt:lpstr>
      <vt:lpstr>        Заключительный этап</vt:lpstr>
      <vt:lpstr>Результаты реализации проекта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дет/сад №27»Надежда» для детей с нарушением слуха</dc:title>
  <dc:creator>Admin</dc:creator>
  <cp:lastModifiedBy>Admin</cp:lastModifiedBy>
  <cp:revision>96</cp:revision>
  <dcterms:created xsi:type="dcterms:W3CDTF">2015-04-30T15:44:24Z</dcterms:created>
  <dcterms:modified xsi:type="dcterms:W3CDTF">2015-05-14T02:23:37Z</dcterms:modified>
</cp:coreProperties>
</file>