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95" r:id="rId3"/>
    <p:sldId id="298" r:id="rId4"/>
    <p:sldId id="297" r:id="rId5"/>
    <p:sldId id="296" r:id="rId6"/>
    <p:sldId id="257" r:id="rId7"/>
    <p:sldId id="286" r:id="rId8"/>
    <p:sldId id="287" r:id="rId9"/>
    <p:sldId id="290" r:id="rId10"/>
    <p:sldId id="258" r:id="rId11"/>
    <p:sldId id="261" r:id="rId12"/>
    <p:sldId id="299" r:id="rId13"/>
    <p:sldId id="30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E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 autoAdjust="0"/>
    <p:restoredTop sz="97561" autoAdjust="0"/>
  </p:normalViewPr>
  <p:slideViewPr>
    <p:cSldViewPr>
      <p:cViewPr varScale="1">
        <p:scale>
          <a:sx n="81" d="100"/>
          <a:sy n="81" d="100"/>
        </p:scale>
        <p:origin x="108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86E5A-364C-49CE-94D1-37AE3A96F241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79EB8-CC4A-4C68-BBDB-051988F0C1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821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2418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837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2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35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495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810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09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55972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41997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38270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75147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9647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53264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53782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60086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19425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25532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01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6.jpeg"/><Relationship Id="rId7" Type="http://schemas.openxmlformats.org/officeDocument/2006/relationships/image" Target="../media/image1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gif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22.gif"/><Relationship Id="rId4" Type="http://schemas.openxmlformats.org/officeDocument/2006/relationships/image" Target="../media/image33.jpeg"/><Relationship Id="rId9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8064896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Осенний лес</a:t>
            </a:r>
            <a:endParaRPr lang="ru-RU" sz="8800" b="1" spc="600" dirty="0">
              <a:ln w="38100"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1026" name="Picture 2" descr="C:\Users\1\Pictures\КАРТИНКИ\АНИМИРОВАННЫЕ КАРТИНКИ\1 (35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3052" y="5373216"/>
            <a:ext cx="1669152" cy="12779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19410" y="188640"/>
            <a:ext cx="7286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  детский сад № 3 Красносельского района,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Санкт-Петербург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4726885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Аликберова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Р.Р.., воспитатель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6" name="Picture 16" descr="Картинка 228 из 3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8"/>
            <a:ext cx="2450848" cy="2083134"/>
          </a:xfrm>
          <a:prstGeom prst="rect">
            <a:avLst/>
          </a:prstGeom>
          <a:noFill/>
        </p:spPr>
      </p:pic>
      <p:pic>
        <p:nvPicPr>
          <p:cNvPr id="15370" name="Picture 10" descr="Картинка 143 из 31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500174"/>
            <a:ext cx="2788697" cy="185738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 КЛЁНА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Картинка 14 из 31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00174"/>
            <a:ext cx="2643174" cy="176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Картинка 8 из 31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5764" y="4643446"/>
            <a:ext cx="3268236" cy="2099801"/>
          </a:xfrm>
          <a:prstGeom prst="rect">
            <a:avLst/>
          </a:prstGeom>
          <a:noFill/>
        </p:spPr>
      </p:pic>
      <p:pic>
        <p:nvPicPr>
          <p:cNvPr id="15366" name="Picture 6" descr="Картинка 52 из 316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4357682"/>
            <a:ext cx="2214578" cy="2214579"/>
          </a:xfrm>
          <a:prstGeom prst="rect">
            <a:avLst/>
          </a:prstGeom>
          <a:noFill/>
        </p:spPr>
      </p:pic>
      <p:pic>
        <p:nvPicPr>
          <p:cNvPr id="15368" name="Picture 8" descr="Картинка 99 из 316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2500306"/>
            <a:ext cx="2000264" cy="2051552"/>
          </a:xfrm>
          <a:prstGeom prst="rect">
            <a:avLst/>
          </a:prstGeom>
          <a:noFill/>
        </p:spPr>
      </p:pic>
      <p:pic>
        <p:nvPicPr>
          <p:cNvPr id="15372" name="Picture 12" descr="Картинка 191 из 316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2" y="3071810"/>
            <a:ext cx="2571768" cy="2102421"/>
          </a:xfrm>
          <a:prstGeom prst="rect">
            <a:avLst/>
          </a:prstGeom>
          <a:noFill/>
        </p:spPr>
      </p:pic>
      <p:pic>
        <p:nvPicPr>
          <p:cNvPr id="14" name="Picture 8" descr="Картинка 260 из 557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76577" y="714356"/>
            <a:ext cx="2010265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а 434 из 3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515"/>
            <a:ext cx="9144000" cy="680648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4" name="Picture 12" descr="Картинка 877 из 25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786058"/>
            <a:ext cx="1950597" cy="269490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 БЕРЁЗЫ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Картинка 68 из 25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71546"/>
            <a:ext cx="1785950" cy="1785950"/>
          </a:xfrm>
          <a:prstGeom prst="rect">
            <a:avLst/>
          </a:prstGeom>
          <a:noFill/>
        </p:spPr>
      </p:pic>
      <p:pic>
        <p:nvPicPr>
          <p:cNvPr id="18436" name="Picture 4" descr="Картинка 276 из 25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071810"/>
            <a:ext cx="1928826" cy="1928826"/>
          </a:xfrm>
          <a:prstGeom prst="rect">
            <a:avLst/>
          </a:prstGeom>
          <a:noFill/>
        </p:spPr>
      </p:pic>
      <p:pic>
        <p:nvPicPr>
          <p:cNvPr id="18438" name="Picture 6" descr="Картинка 311 из 25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142984"/>
            <a:ext cx="2466968" cy="1735011"/>
          </a:xfrm>
          <a:prstGeom prst="rect">
            <a:avLst/>
          </a:prstGeom>
          <a:noFill/>
        </p:spPr>
      </p:pic>
      <p:pic>
        <p:nvPicPr>
          <p:cNvPr id="18440" name="Picture 8" descr="Картинка 502 из 25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4071942"/>
            <a:ext cx="2119314" cy="2119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10" descr="Картинка 26 из 310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5572140"/>
            <a:ext cx="2214578" cy="1096369"/>
          </a:xfrm>
          <a:prstGeom prst="rect">
            <a:avLst/>
          </a:prstGeom>
          <a:noFill/>
        </p:spPr>
      </p:pic>
      <p:pic>
        <p:nvPicPr>
          <p:cNvPr id="18446" name="Picture 14" descr="Картинка 1104 из 252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1847834"/>
            <a:ext cx="1643074" cy="1643076"/>
          </a:xfrm>
          <a:prstGeom prst="rect">
            <a:avLst/>
          </a:prstGeom>
          <a:noFill/>
        </p:spPr>
      </p:pic>
      <p:pic>
        <p:nvPicPr>
          <p:cNvPr id="18448" name="Picture 16" descr="http://im4-tub.yandex.net/i?id=85767474&amp;tov=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85852" y="5143512"/>
            <a:ext cx="2000264" cy="150724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436 из 25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83568" y="404664"/>
            <a:ext cx="71294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663300"/>
                </a:solidFill>
              </a:rPr>
              <a:t>Утром мы во двор идем-</a:t>
            </a:r>
          </a:p>
          <a:p>
            <a:r>
              <a:rPr lang="ru-RU" sz="2800" b="1" i="1" dirty="0">
                <a:solidFill>
                  <a:srgbClr val="663300"/>
                </a:solidFill>
              </a:rPr>
              <a:t>Листья сыплются дождем,</a:t>
            </a:r>
          </a:p>
          <a:p>
            <a:r>
              <a:rPr lang="ru-RU" sz="2800" b="1" i="1" dirty="0">
                <a:solidFill>
                  <a:srgbClr val="663300"/>
                </a:solidFill>
              </a:rPr>
              <a:t>Под ногами шелестят</a:t>
            </a:r>
          </a:p>
          <a:p>
            <a:r>
              <a:rPr lang="ru-RU" sz="2800" b="1" i="1" dirty="0">
                <a:solidFill>
                  <a:srgbClr val="663300"/>
                </a:solidFill>
              </a:rPr>
              <a:t>И летят, летят, летят…</a:t>
            </a:r>
          </a:p>
        </p:txBody>
      </p:sp>
      <p:pic>
        <p:nvPicPr>
          <p:cNvPr id="12294" name="Picture 6" descr="Картинка 15 из 13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6607" y="2356431"/>
            <a:ext cx="5183433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12279" y="4581128"/>
            <a:ext cx="244755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 dirty="0" smtClean="0">
                <a:solidFill>
                  <a:srgbClr val="CC3300"/>
                </a:solidFill>
              </a:rPr>
              <a:t>Осень</a:t>
            </a:r>
            <a:endParaRPr lang="ru-RU" sz="60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11560" y="476672"/>
            <a:ext cx="72009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>
                <a:solidFill>
                  <a:srgbClr val="663300"/>
                </a:solidFill>
              </a:rPr>
              <a:t>И на горке, и под горкой</a:t>
            </a:r>
            <a:br>
              <a:rPr lang="ru-RU" sz="2800" b="1" i="1" dirty="0">
                <a:solidFill>
                  <a:srgbClr val="663300"/>
                </a:solidFill>
              </a:rPr>
            </a:br>
            <a:r>
              <a:rPr lang="ru-RU" sz="2800" b="1" i="1" dirty="0">
                <a:solidFill>
                  <a:srgbClr val="663300"/>
                </a:solidFill>
              </a:rPr>
              <a:t>Под березкой и под елкой</a:t>
            </a:r>
            <a:br>
              <a:rPr lang="ru-RU" sz="2800" b="1" i="1" dirty="0">
                <a:solidFill>
                  <a:srgbClr val="663300"/>
                </a:solidFill>
              </a:rPr>
            </a:br>
            <a:r>
              <a:rPr lang="ru-RU" sz="2800" b="1" i="1" dirty="0">
                <a:solidFill>
                  <a:srgbClr val="663300"/>
                </a:solidFill>
              </a:rPr>
              <a:t>Хороводами и вряд</a:t>
            </a:r>
            <a:br>
              <a:rPr lang="ru-RU" sz="2800" b="1" i="1" dirty="0">
                <a:solidFill>
                  <a:srgbClr val="663300"/>
                </a:solidFill>
              </a:rPr>
            </a:br>
            <a:r>
              <a:rPr lang="ru-RU" sz="2800" b="1" i="1" dirty="0">
                <a:solidFill>
                  <a:srgbClr val="663300"/>
                </a:solidFill>
              </a:rPr>
              <a:t>В шапках молодцы стоят.  </a:t>
            </a:r>
          </a:p>
        </p:txBody>
      </p:sp>
      <p:pic>
        <p:nvPicPr>
          <p:cNvPr id="10246" name="Picture 6" descr="Картинка 2 из 29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547770"/>
            <a:ext cx="3830638" cy="466566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11560" y="476672"/>
            <a:ext cx="71278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>
                <a:solidFill>
                  <a:srgbClr val="663300"/>
                </a:solidFill>
              </a:rPr>
              <a:t>Летит, рычит,</a:t>
            </a:r>
            <a:br>
              <a:rPr lang="ru-RU" sz="2800" b="1" i="1" dirty="0">
                <a:solidFill>
                  <a:srgbClr val="663300"/>
                </a:solidFill>
              </a:rPr>
            </a:br>
            <a:r>
              <a:rPr lang="ru-RU" sz="2800" b="1" i="1" dirty="0">
                <a:solidFill>
                  <a:srgbClr val="663300"/>
                </a:solidFill>
              </a:rPr>
              <a:t>Ветки ломает,</a:t>
            </a:r>
            <a:br>
              <a:rPr lang="ru-RU" sz="2800" b="1" i="1" dirty="0">
                <a:solidFill>
                  <a:srgbClr val="663300"/>
                </a:solidFill>
              </a:rPr>
            </a:br>
            <a:r>
              <a:rPr lang="ru-RU" sz="2800" b="1" i="1" dirty="0">
                <a:solidFill>
                  <a:srgbClr val="663300"/>
                </a:solidFill>
              </a:rPr>
              <a:t>Пыль поднимает.</a:t>
            </a:r>
            <a:br>
              <a:rPr lang="ru-RU" sz="2800" b="1" i="1" dirty="0">
                <a:solidFill>
                  <a:srgbClr val="663300"/>
                </a:solidFill>
              </a:rPr>
            </a:br>
            <a:r>
              <a:rPr lang="ru-RU" sz="2800" b="1" i="1" dirty="0">
                <a:solidFill>
                  <a:srgbClr val="663300"/>
                </a:solidFill>
              </a:rPr>
              <a:t>Слышишь его, а не видишь его. </a:t>
            </a:r>
          </a:p>
        </p:txBody>
      </p:sp>
      <p:pic>
        <p:nvPicPr>
          <p:cNvPr id="9222" name="Picture 6" descr="Картинка 11 из 1208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1844824"/>
            <a:ext cx="5688012" cy="43021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39552" y="548680"/>
            <a:ext cx="69119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663300"/>
                </a:solidFill>
              </a:rPr>
              <a:t>Он идет, а мы бежим,</a:t>
            </a:r>
          </a:p>
          <a:p>
            <a:r>
              <a:rPr lang="ru-RU" sz="2800" b="1" i="1" dirty="0">
                <a:solidFill>
                  <a:srgbClr val="663300"/>
                </a:solidFill>
              </a:rPr>
              <a:t>Он догонит все равно!</a:t>
            </a:r>
          </a:p>
          <a:p>
            <a:r>
              <a:rPr lang="ru-RU" sz="2800" b="1" i="1" dirty="0">
                <a:solidFill>
                  <a:srgbClr val="663300"/>
                </a:solidFill>
              </a:rPr>
              <a:t>В дом укрыться мы спешим,</a:t>
            </a:r>
          </a:p>
          <a:p>
            <a:r>
              <a:rPr lang="ru-RU" sz="2800" b="1" i="1" dirty="0">
                <a:solidFill>
                  <a:srgbClr val="663300"/>
                </a:solidFill>
              </a:rPr>
              <a:t>Будет к нам стучать в окно,</a:t>
            </a:r>
          </a:p>
          <a:p>
            <a:r>
              <a:rPr lang="ru-RU" sz="2800" b="1" i="1" dirty="0">
                <a:solidFill>
                  <a:srgbClr val="663300"/>
                </a:solidFill>
              </a:rPr>
              <a:t>И по крыше тук да тук!</a:t>
            </a:r>
          </a:p>
          <a:p>
            <a:r>
              <a:rPr lang="ru-RU" sz="2800" b="1" i="1" dirty="0">
                <a:solidFill>
                  <a:srgbClr val="663300"/>
                </a:solidFill>
              </a:rPr>
              <a:t>Нет, не впустим, милый друг!</a:t>
            </a:r>
          </a:p>
        </p:txBody>
      </p:sp>
      <p:pic>
        <p:nvPicPr>
          <p:cNvPr id="6150" name="Picture 6" descr="rai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2736" y="980728"/>
            <a:ext cx="4443412" cy="49688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ФОТОГРАФИИ\img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1341" y="3788354"/>
            <a:ext cx="1643073" cy="2497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Выноска-облако 4"/>
          <p:cNvSpPr/>
          <p:nvPr/>
        </p:nvSpPr>
        <p:spPr>
          <a:xfrm>
            <a:off x="3131840" y="1749841"/>
            <a:ext cx="5214974" cy="2286016"/>
          </a:xfrm>
          <a:prstGeom prst="cloudCallout">
            <a:avLst>
              <a:gd name="adj1" fmla="val 16006"/>
              <a:gd name="adj2" fmla="val 7704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Рыжий Егорка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Упал в озерко,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 не утонул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воды не всколыхнул.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Картинка 7 из 6638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988" y="3284984"/>
            <a:ext cx="300039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im8-tub.yandex.net/i?id=23308577&amp;tov=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0824" y="714356"/>
            <a:ext cx="1226567" cy="866775"/>
          </a:xfrm>
          <a:prstGeom prst="rect">
            <a:avLst/>
          </a:prstGeom>
          <a:noFill/>
        </p:spPr>
      </p:pic>
      <p:pic>
        <p:nvPicPr>
          <p:cNvPr id="1030" name="Picture 6" descr="Картинка 136 из 55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6002" y="558379"/>
            <a:ext cx="1143008" cy="1656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Картинка 260 из 557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91341" y="558379"/>
            <a:ext cx="1428760" cy="1218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Картинка 642 из 59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560092"/>
            <a:ext cx="1785950" cy="1464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6" name="Picture 12" descr="Картинка 716 из 59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4570892"/>
            <a:ext cx="3322989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лако 9"/>
          <p:cNvSpPr/>
          <p:nvPr/>
        </p:nvSpPr>
        <p:spPr>
          <a:xfrm>
            <a:off x="142844" y="857232"/>
            <a:ext cx="4500594" cy="185738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00034" y="1172213"/>
            <a:ext cx="3500462" cy="11287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какое время года                         листья бывают такие разноцветные?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4429124" y="4714884"/>
            <a:ext cx="4500594" cy="185738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5"/>
          <p:cNvSpPr txBox="1">
            <a:spLocks/>
          </p:cNvSpPr>
          <p:nvPr/>
        </p:nvSpPr>
        <p:spPr>
          <a:xfrm>
            <a:off x="4857752" y="5072074"/>
            <a:ext cx="3500462" cy="112872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Как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называется явление природы, когда листья осыпаются с деревьев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8" descr="Картинка 99 из 3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928670"/>
            <a:ext cx="3357586" cy="3443676"/>
          </a:xfrm>
          <a:prstGeom prst="rect">
            <a:avLst/>
          </a:prstGeom>
          <a:noFill/>
        </p:spPr>
      </p:pic>
      <p:pic>
        <p:nvPicPr>
          <p:cNvPr id="15" name="Picture 10" descr="Картинка 301 из 150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071810"/>
            <a:ext cx="3786214" cy="347340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547664" y="1552194"/>
            <a:ext cx="3538534" cy="182880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Листики кружатся,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Падают в лужицы,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Ветки гнутся и шуршат,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 шепчут «Листопад!»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Листопад, листопад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Засыпает старый сад!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4643438" y="3573016"/>
            <a:ext cx="3357586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Листья,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словно бабочки,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baseline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Кружатся,</a:t>
            </a:r>
            <a:r>
              <a:rPr lang="ru-RU" sz="20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порхают,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крыльцо, и лавочку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baseline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Листья</a:t>
            </a:r>
            <a:r>
              <a:rPr lang="ru-RU" sz="20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осыпают.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Листопад,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листопад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baseline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Засыпает</a:t>
            </a:r>
            <a:r>
              <a:rPr lang="ru-RU" sz="20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старый сад!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Picture 12" descr="Картинка 191 из 316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429000"/>
            <a:ext cx="4232100" cy="3245429"/>
          </a:xfrm>
          <a:prstGeom prst="rect">
            <a:avLst/>
          </a:prstGeom>
          <a:noFill/>
        </p:spPr>
      </p:pic>
      <p:pic>
        <p:nvPicPr>
          <p:cNvPr id="9" name="Picture 6" descr="Картинка 311 из 25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7499" y="773147"/>
            <a:ext cx="3967166" cy="27900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носка-облако 10"/>
          <p:cNvSpPr/>
          <p:nvPr/>
        </p:nvSpPr>
        <p:spPr>
          <a:xfrm>
            <a:off x="4572000" y="785794"/>
            <a:ext cx="4429156" cy="1571636"/>
          </a:xfrm>
          <a:prstGeom prst="cloudCallout">
            <a:avLst>
              <a:gd name="adj1" fmla="val 13857"/>
              <a:gd name="adj2" fmla="val 1933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929190" y="1500174"/>
            <a:ext cx="3857652" cy="64294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народе существует много примет, связанных с этим явлением природы.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" name="Picture 3" descr="C:\Documents and Settings\Admin\Мои документы\ФОТОГРАФИИ\img02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70623" y="4360974"/>
            <a:ext cx="1643073" cy="2497026"/>
          </a:xfrm>
          <a:prstGeom prst="rect">
            <a:avLst/>
          </a:prstGeom>
          <a:noFill/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1763688" y="2479596"/>
            <a:ext cx="5881856" cy="2541749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Поздний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листопад – на неурожайный год.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Когда лист с дуба и берёзы опал чисто, то год будет хорошим, урожайным.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Если лисья, осыпаясь, лягут изнанкою</a:t>
            </a:r>
            <a:r>
              <a:rPr 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вверх –                        к урожаю и тёплой зиме, лицевой стороной вверх – к холодной зиме.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9" name="Picture 8" descr="Картинка 260 из 557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642918"/>
            <a:ext cx="2010265" cy="1714512"/>
          </a:xfrm>
          <a:prstGeom prst="rect">
            <a:avLst/>
          </a:prstGeom>
          <a:noFill/>
        </p:spPr>
      </p:pic>
      <p:pic>
        <p:nvPicPr>
          <p:cNvPr id="12" name="Picture 4" descr="Картинка 122 из 69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4457874" y="5114762"/>
            <a:ext cx="1571636" cy="162913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261</TotalTime>
  <Words>205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Garamond</vt:lpstr>
      <vt:lpstr>Karmen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какое время года                         листья бывают такие разноцветные?</vt:lpstr>
      <vt:lpstr>Листики кружатся, Падают в лужицы, Ветки гнутся и шуршат, Тихо шепчут «Листопад!» Листопад, листопад Засыпает старый сад!</vt:lpstr>
      <vt:lpstr>В народе существует много примет, связанных с этим явлением природы.</vt:lpstr>
      <vt:lpstr>Лист КЛЁНА</vt:lpstr>
      <vt:lpstr>Презентация PowerPoint</vt:lpstr>
      <vt:lpstr>Лист БЕРЁЗЫ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Евгений</cp:lastModifiedBy>
  <cp:revision>50</cp:revision>
  <dcterms:created xsi:type="dcterms:W3CDTF">2009-07-24T21:26:14Z</dcterms:created>
  <dcterms:modified xsi:type="dcterms:W3CDTF">2016-03-30T06:44:33Z</dcterms:modified>
</cp:coreProperties>
</file>