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EC3233-F1A1-4444-A3FF-61AC105FE832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D065F6-A9F3-4DFF-A364-FE00B70F56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132440" cy="122413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Литературная викторина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6912768" cy="261669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 солнечной поляне Лукоморья» 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сказкам 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А.С.Пушкина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детей старшего дошкольного возраста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8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Конкурс № 5.</a:t>
            </a:r>
            <a:br>
              <a:rPr lang="ru-RU" b="1" dirty="0" smtClean="0"/>
            </a:br>
            <a:r>
              <a:rPr lang="ru-RU" b="1" dirty="0" smtClean="0"/>
              <a:t>«Вопрос – ответ»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484784"/>
            <a:ext cx="7848872" cy="5184576"/>
          </a:xfrm>
        </p:spPr>
        <p:txBody>
          <a:bodyPr anchor="t">
            <a:normAutofit/>
          </a:bodyPr>
          <a:lstStyle/>
          <a:p>
            <a:r>
              <a:rPr lang="ru-RU" dirty="0" smtClean="0"/>
              <a:t>Ведущий: Я буду задавать вопросы. К каждому вопросу предлагается 3 варианта ответа. Вам нужно выбрать из них один правильный.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Где жил старик со своею старухой из сказки о рыбаке и рыбке?</a:t>
            </a:r>
          </a:p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в землянке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в избушке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в шалаше</a:t>
            </a:r>
          </a:p>
          <a:p>
            <a:pPr marL="457200" indent="-457200">
              <a:buAutoNum type="arabicPeriod" startAt="2"/>
            </a:pPr>
            <a:r>
              <a:rPr lang="ru-RU" dirty="0" smtClean="0">
                <a:solidFill>
                  <a:schemeClr val="tx2"/>
                </a:solidFill>
              </a:rPr>
              <a:t>В кого превращался князь </a:t>
            </a:r>
            <a:r>
              <a:rPr lang="ru-RU" dirty="0" err="1" smtClean="0">
                <a:solidFill>
                  <a:schemeClr val="tx2"/>
                </a:solidFill>
              </a:rPr>
              <a:t>Гвидон</a:t>
            </a:r>
            <a:r>
              <a:rPr lang="ru-RU" dirty="0" smtClean="0">
                <a:solidFill>
                  <a:schemeClr val="tx2"/>
                </a:solidFill>
              </a:rPr>
              <a:t> в сказке о царе </a:t>
            </a:r>
            <a:r>
              <a:rPr lang="ru-RU" dirty="0" err="1" smtClean="0">
                <a:solidFill>
                  <a:schemeClr val="tx2"/>
                </a:solidFill>
              </a:rPr>
              <a:t>Салтане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в медведя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в комара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в воробья</a:t>
            </a:r>
          </a:p>
          <a:p>
            <a:pPr marL="457200" indent="-457200">
              <a:buAutoNum type="arabicPeriod" startAt="3"/>
            </a:pPr>
            <a:r>
              <a:rPr lang="ru-RU" dirty="0" smtClean="0">
                <a:solidFill>
                  <a:schemeClr val="tx2"/>
                </a:solidFill>
              </a:rPr>
              <a:t>Что сделал старик, поймав золотую рыбку?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поместил в аквариум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отпустил в море</a:t>
            </a:r>
          </a:p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сварил уху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65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611560" y="548680"/>
            <a:ext cx="8064896" cy="5904656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4. Какой рыболовной снастью ловил рыбу старик из пушкинской сказки?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удочкой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неводом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сачком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5. Кто помог королевичу Елисею отыскать царевну – невесту?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волшебник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ветер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комар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6. Как назывался остров, на котором выстроил свой дворец князь </a:t>
            </a:r>
            <a:r>
              <a:rPr lang="ru-RU" dirty="0" err="1" smtClean="0">
                <a:solidFill>
                  <a:schemeClr val="tx2"/>
                </a:solidFill>
              </a:rPr>
              <a:t>Гвидон</a:t>
            </a:r>
            <a:r>
              <a:rPr lang="ru-RU" dirty="0" smtClean="0">
                <a:solidFill>
                  <a:schemeClr val="tx2"/>
                </a:solidFill>
              </a:rPr>
              <a:t>?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на острове сокровищ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на острове Буяне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остров царя </a:t>
            </a:r>
            <a:r>
              <a:rPr lang="ru-RU" dirty="0" err="1" smtClean="0"/>
              <a:t>Салтана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7. Сколько желаний старухи исполнила золотая рыбка?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А</a:t>
            </a:r>
            <a:r>
              <a:rPr lang="ru-RU" dirty="0" smtClean="0"/>
              <a:t> – четыре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Б</a:t>
            </a:r>
            <a:r>
              <a:rPr lang="ru-RU" dirty="0" smtClean="0"/>
              <a:t> – три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В</a:t>
            </a:r>
            <a:r>
              <a:rPr lang="ru-RU" dirty="0" smtClean="0"/>
              <a:t> – пять 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8. Как звали предводителя 33 богатырей?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– старшина</a:t>
            </a:r>
          </a:p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 – Илья Муромец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– Дядька Черномор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4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315200" cy="12935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Конкурс № 6.</a:t>
            </a:r>
            <a:br>
              <a:rPr lang="ru-RU" b="1" dirty="0" smtClean="0"/>
            </a:br>
            <a:r>
              <a:rPr lang="ru-RU" b="1" dirty="0" smtClean="0"/>
              <a:t>«Волшебный мешочек»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2996952"/>
            <a:ext cx="7560840" cy="1944216"/>
          </a:xfrm>
        </p:spPr>
        <p:txBody>
          <a:bodyPr anchor="t">
            <a:normAutofit fontScale="92500"/>
          </a:bodyPr>
          <a:lstStyle/>
          <a:p>
            <a:pPr algn="just"/>
            <a:r>
              <a:rPr lang="ru-RU" sz="2800" dirty="0" smtClean="0"/>
              <a:t>Каждой из команд необходимо достать из «Волшебного мешочка» по одному предмету, и назвать из какой сказки этот предмет.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4918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315200" cy="12935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Конкурс № 7.</a:t>
            </a:r>
            <a:br>
              <a:rPr lang="ru-RU" b="1" dirty="0" smtClean="0"/>
            </a:br>
            <a:r>
              <a:rPr lang="ru-RU" b="1" dirty="0" smtClean="0"/>
              <a:t>«Собери картинку»</a:t>
            </a:r>
            <a:br>
              <a:rPr lang="ru-RU" b="1" dirty="0" smtClean="0"/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(капитаны)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1619672" y="980728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интереса к сказкам А. 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Пушкина</a:t>
            </a:r>
          </a:p>
          <a:p>
            <a:r>
              <a:rPr lang="ru-RU" sz="2400" b="1" dirty="0" smtClean="0"/>
              <a:t>Задачи:</a:t>
            </a:r>
            <a:endParaRPr lang="ru-RU" sz="2400" dirty="0" smtClean="0"/>
          </a:p>
          <a:p>
            <a:r>
              <a:rPr lang="ru-RU" sz="2400" dirty="0" smtClean="0"/>
              <a:t>1</a:t>
            </a:r>
            <a:r>
              <a:rPr lang="ru-RU" sz="2400" dirty="0"/>
              <a:t>) Активизировать знания детей о сказках.</a:t>
            </a:r>
          </a:p>
          <a:p>
            <a:r>
              <a:rPr lang="ru-RU" sz="2400" dirty="0"/>
              <a:t>2) </a:t>
            </a:r>
            <a:r>
              <a:rPr lang="ru-RU" sz="2400" dirty="0" smtClean="0"/>
              <a:t>Упражнять в умении </a:t>
            </a:r>
            <a:r>
              <a:rPr lang="ru-RU" sz="2400" dirty="0"/>
              <a:t>узнавать сказку по прочитанному </a:t>
            </a:r>
            <a:r>
              <a:rPr lang="ru-RU" sz="2400" dirty="0" smtClean="0"/>
              <a:t>эпизоду, вспоминать </a:t>
            </a:r>
            <a:r>
              <a:rPr lang="ru-RU" sz="2400" dirty="0"/>
              <a:t>героев сказок, их </a:t>
            </a:r>
            <a:r>
              <a:rPr lang="ru-RU" sz="2400" dirty="0" smtClean="0"/>
              <a:t>имена.</a:t>
            </a:r>
            <a:endParaRPr lang="ru-RU" sz="2400" dirty="0"/>
          </a:p>
          <a:p>
            <a:r>
              <a:rPr lang="ru-RU" sz="2400" dirty="0"/>
              <a:t>3</a:t>
            </a:r>
            <a:r>
              <a:rPr lang="ru-RU" sz="2400" dirty="0" smtClean="0"/>
              <a:t>) </a:t>
            </a:r>
            <a:r>
              <a:rPr lang="ru-RU" sz="2400" dirty="0"/>
              <a:t>Формировать способность проявлять бескорыстную радость,  душевное волнение при встрече с добрым и красивым миром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8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18658"/>
          </a:xfrm>
        </p:spPr>
        <p:txBody>
          <a:bodyPr anchor="t">
            <a:normAutofit fontScale="90000"/>
          </a:bodyPr>
          <a:lstStyle/>
          <a:p>
            <a:r>
              <a:rPr lang="ru-RU" sz="2400" dirty="0" smtClean="0"/>
              <a:t>    </a:t>
            </a:r>
            <a:r>
              <a:rPr lang="ru-RU" sz="3100" dirty="0" smtClean="0"/>
              <a:t>  Ребята, сегодня мы с вами отправимся в мир сказок.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		У сказки чистая душа,</a:t>
            </a:r>
            <a:br>
              <a:rPr lang="ru-RU" sz="3100" dirty="0" smtClean="0"/>
            </a:br>
            <a:r>
              <a:rPr lang="ru-RU" sz="3100" dirty="0" smtClean="0"/>
              <a:t>		Как ручеек лесной.</a:t>
            </a:r>
            <a:br>
              <a:rPr lang="ru-RU" sz="3100" dirty="0" smtClean="0"/>
            </a:br>
            <a:r>
              <a:rPr lang="ru-RU" sz="3100" dirty="0" smtClean="0"/>
              <a:t>		Она приходит не спеша</a:t>
            </a:r>
            <a:br>
              <a:rPr lang="ru-RU" sz="3100" dirty="0" smtClean="0"/>
            </a:br>
            <a:r>
              <a:rPr lang="ru-RU" sz="3100" dirty="0" smtClean="0"/>
              <a:t>		В прохладный час ночной</a:t>
            </a:r>
            <a:br>
              <a:rPr lang="ru-RU" sz="3100" dirty="0" smtClean="0"/>
            </a:br>
            <a:r>
              <a:rPr lang="ru-RU" sz="3100" dirty="0" smtClean="0"/>
              <a:t>		Родной народ ее творец</a:t>
            </a:r>
            <a:br>
              <a:rPr lang="ru-RU" sz="3100" dirty="0" smtClean="0"/>
            </a:br>
            <a:r>
              <a:rPr lang="ru-RU" sz="3100" dirty="0" smtClean="0"/>
              <a:t>		Народ – хитрец, народ творец,</a:t>
            </a:r>
            <a:br>
              <a:rPr lang="ru-RU" sz="3100" dirty="0" smtClean="0"/>
            </a:br>
            <a:r>
              <a:rPr lang="ru-RU" sz="3100" dirty="0" smtClean="0"/>
              <a:t>		В нее мечту свою вложил, в ларец.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Посмотрите, пожалуйста на экран. Кто изображен на портрете?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92796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520940" cy="41764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19932"/>
            <a:ext cx="4009430" cy="535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36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514402"/>
          </a:xfrm>
        </p:spPr>
        <p:txBody>
          <a:bodyPr anchor="t">
            <a:noAutofit/>
          </a:bodyPr>
          <a:lstStyle/>
          <a:p>
            <a:r>
              <a:rPr lang="ru-RU" sz="2800" dirty="0" smtClean="0"/>
              <a:t>      А.С. Пушкин – великий поэт. Он написал много стихов о природе, о Родине, а также он любил сочинять сказки. О некоторых из них мы сегодня с вами вспомним, и проведем викторину по этим сказкам.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Для начала вам надо представить команду, капитана.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Условия нашей викторины такие: я задаю вопрос, если ответ у команды готов, капитаны поднимают флажок и отвечают. </a:t>
            </a:r>
            <a:br>
              <a:rPr lang="ru-RU" sz="2800" dirty="0" smtClean="0"/>
            </a:br>
            <a:r>
              <a:rPr lang="ru-RU" sz="2800" dirty="0" smtClean="0"/>
              <a:t>Оценивать результаты викторины будет наше жюри.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626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570186"/>
          </a:xfrm>
        </p:spPr>
        <p:txBody>
          <a:bodyPr/>
          <a:lstStyle/>
          <a:p>
            <a:pPr algn="ctr"/>
            <a:r>
              <a:rPr lang="ru-RU" b="1" dirty="0" smtClean="0"/>
              <a:t>Конкурс № 1.</a:t>
            </a:r>
            <a:br>
              <a:rPr lang="ru-RU" b="1" dirty="0" smtClean="0"/>
            </a:br>
            <a:r>
              <a:rPr lang="ru-RU" b="1" dirty="0" smtClean="0"/>
              <a:t>Приветствие команд.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492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1293592"/>
          </a:xfrm>
        </p:spPr>
        <p:txBody>
          <a:bodyPr/>
          <a:lstStyle/>
          <a:p>
            <a:pPr algn="ctr"/>
            <a:r>
              <a:rPr lang="ru-RU" sz="3600" b="1" dirty="0"/>
              <a:t>Конкурс № 2.</a:t>
            </a:r>
            <a:br>
              <a:rPr lang="ru-RU" sz="3600" b="1" dirty="0"/>
            </a:br>
            <a:r>
              <a:rPr lang="ru-RU" sz="3600" b="1" dirty="0"/>
              <a:t>«Назови сказку правильно».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060848"/>
            <a:ext cx="7920880" cy="3744416"/>
          </a:xfrm>
        </p:spPr>
        <p:txBody>
          <a:bodyPr anchor="t">
            <a:normAutofit lnSpcReduction="10000"/>
          </a:bodyPr>
          <a:lstStyle/>
          <a:p>
            <a:r>
              <a:rPr lang="ru-RU" sz="2800" dirty="0">
                <a:ea typeface="+mj-ea"/>
                <a:cs typeface="+mj-cs"/>
              </a:rPr>
              <a:t>Давайте узнаем, о каких сказках А.С. Пушкина мы сегодня поговорим</a:t>
            </a:r>
            <a:r>
              <a:rPr lang="ru-RU" sz="2800" dirty="0" smtClean="0">
                <a:ea typeface="+mj-ea"/>
                <a:cs typeface="+mj-cs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ea typeface="+mj-ea"/>
                <a:cs typeface="+mj-cs"/>
              </a:rPr>
              <a:t>«</a:t>
            </a:r>
            <a:r>
              <a:rPr lang="ru-RU" sz="2800" dirty="0">
                <a:ea typeface="+mj-ea"/>
                <a:cs typeface="+mj-cs"/>
              </a:rPr>
              <a:t>С</a:t>
            </a:r>
            <a:r>
              <a:rPr lang="ru-RU" sz="2800" dirty="0" smtClean="0">
                <a:ea typeface="+mj-ea"/>
                <a:cs typeface="+mj-cs"/>
              </a:rPr>
              <a:t>казка о рыбаке и …»;</a:t>
            </a:r>
          </a:p>
          <a:p>
            <a:pPr marL="342900" indent="-342900">
              <a:buFontTx/>
              <a:buChar char="-"/>
            </a:pPr>
            <a:r>
              <a:rPr lang="ru-RU" sz="2800" dirty="0" smtClean="0"/>
              <a:t>«Сказка о царе </a:t>
            </a:r>
            <a:r>
              <a:rPr lang="ru-RU" sz="2800" dirty="0" err="1" smtClean="0"/>
              <a:t>Салтане</a:t>
            </a:r>
            <a:r>
              <a:rPr lang="ru-RU" sz="2800" dirty="0" smtClean="0"/>
              <a:t> и …»</a:t>
            </a:r>
          </a:p>
          <a:p>
            <a:pPr marL="342900" indent="-342900">
              <a:buFontTx/>
              <a:buChar char="-"/>
            </a:pPr>
            <a:r>
              <a:rPr lang="ru-RU" sz="2800" dirty="0" smtClean="0"/>
              <a:t>«Сказка о мертвой царевне и …»</a:t>
            </a:r>
          </a:p>
          <a:p>
            <a:pPr marL="342900" indent="-342900">
              <a:buFontTx/>
              <a:buChar char="-"/>
            </a:pPr>
            <a:r>
              <a:rPr lang="ru-RU" sz="2800" dirty="0" smtClean="0"/>
              <a:t>«У лукоморья дуб зеленый, златая цепь на дубе том и …»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97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344816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Конкурс № 3.</a:t>
            </a:r>
            <a:br>
              <a:rPr lang="ru-RU" b="1" dirty="0" smtClean="0"/>
            </a:br>
            <a:r>
              <a:rPr lang="ru-RU" b="1" dirty="0" smtClean="0"/>
              <a:t>«Из какой сказки отрывок?»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7848872" cy="5040560"/>
          </a:xfrm>
        </p:spPr>
        <p:txBody>
          <a:bodyPr anchor="t">
            <a:normAutofit fontScale="62500" lnSpcReduction="20000"/>
          </a:bodyPr>
          <a:lstStyle/>
          <a:p>
            <a:r>
              <a:rPr lang="ru-RU" sz="2400" dirty="0" smtClean="0"/>
              <a:t>Сейчас я вам буду читать отрывки из сказок, а вы будете отгадывать, из какой сказки этот отрывок.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«Три девицы под окном. Пряли поздно вечерком».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«Свет мой зеркальце! Скажи и всю правду доложи…»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«Воротился старик домой. На пороге сидит его старуха. А перед нею разбитое корыто».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«Там сам Кощей над златом чахнет».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Снова князь у моря ходит, С синя моря глаз не сводит. Глядь – поверх текучих вод Лебедь белая плывет».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Ветер, ветер! Ты могуч, Ты гоняешь стаи туч, Ты волнуешь сине море. Всюду веешь на просторе. Не видал ли где царевны».</a:t>
            </a:r>
          </a:p>
          <a:p>
            <a:pPr marL="457200" indent="-457200">
              <a:buAutoNum type="arabicPeriod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Там ступа с бабою Ягой, идет, бредет сама 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собою.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Воротился старик ко старухе, У старухе новое корыто. Еще пуще старуха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бранится:«Дурачина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ты, простофиля, Выпросил, дурачина, корыто!»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504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129359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Конкурс № 4.</a:t>
            </a:r>
            <a:br>
              <a:rPr lang="ru-RU" b="1" dirty="0" smtClean="0"/>
            </a:br>
            <a:r>
              <a:rPr lang="ru-RU" b="1" dirty="0" smtClean="0"/>
              <a:t>«Кто лишний?»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920880" cy="4320480"/>
          </a:xfrm>
        </p:spPr>
        <p:txBody>
          <a:bodyPr anchor="t">
            <a:normAutofit fontScale="92500"/>
          </a:bodyPr>
          <a:lstStyle/>
          <a:p>
            <a:pPr algn="just"/>
            <a:r>
              <a:rPr lang="ru-RU" sz="3000" dirty="0" smtClean="0"/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Ведущий: Я буду называть героев из разных сказок, а вы слушайте внимательно. Если герой из сказки А.С. Пушкина, то вы должны поднять флажок.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Чебурашка, братья – богатыри, лиса, Снегурочка, кот, комар, колобок, царевна – лебедь, корыто, курочка Ряба, волк, яблоко, рыбка, Карабас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Барабас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красная шапочка, белка.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5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164</TotalTime>
  <Words>663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Литературная викторина</vt:lpstr>
      <vt:lpstr>Цель:</vt:lpstr>
      <vt:lpstr>      Ребята, сегодня мы с вами отправимся в мир сказок.    У сказки чистая душа,   Как ручеек лесной.   Она приходит не спеша   В прохладный час ночной   Родной народ ее творец   Народ – хитрец, народ творец,   В нее мечту свою вложил, в ларец.   Посмотрите, пожалуйста на экран. Кто изображен на портрете?</vt:lpstr>
      <vt:lpstr>Презентация PowerPoint</vt:lpstr>
      <vt:lpstr>      А.С. Пушкин – великий поэт. Он написал много стихов о природе, о Родине, а также он любил сочинять сказки. О некоторых из них мы сегодня с вами вспомним, и проведем викторину по этим сказкам.       Для начала вам надо представить команду, капитана.       Условия нашей викторины такие: я задаю вопрос, если ответ у команды готов, капитаны поднимают флажок и отвечают.  Оценивать результаты викторины будет наше жюри.</vt:lpstr>
      <vt:lpstr>Конкурс № 1. Приветствие команд.</vt:lpstr>
      <vt:lpstr>Конкурс № 2. «Назови сказку правильно».</vt:lpstr>
      <vt:lpstr>Конкурс № 3. «Из какой сказки отрывок?»</vt:lpstr>
      <vt:lpstr>Конкурс № 4. «Кто лишний?»</vt:lpstr>
      <vt:lpstr>Конкурс № 5. «Вопрос – ответ»</vt:lpstr>
      <vt:lpstr>Презентация PowerPoint</vt:lpstr>
      <vt:lpstr>Конкурс № 6. «Волшебный мешочек»</vt:lpstr>
      <vt:lpstr>Конкурс № 7. «Собери картинку» (капитаны)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викторина</dc:title>
  <dc:creator>МАДОУ-67</dc:creator>
  <cp:lastModifiedBy>Дом</cp:lastModifiedBy>
  <cp:revision>17</cp:revision>
  <dcterms:created xsi:type="dcterms:W3CDTF">2015-11-26T05:10:36Z</dcterms:created>
  <dcterms:modified xsi:type="dcterms:W3CDTF">2016-03-17T08:54:52Z</dcterms:modified>
</cp:coreProperties>
</file>