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2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3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8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2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5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4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8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6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DCF3-8594-4AA1-B434-1E3AAC5B05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A8294-26B6-4C42-8D86-1F723C5C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МУНИЦИПАЛЬОЕ БЮДЖЕТНОЕ ДОШКОЛЬНОЕ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ОБРАЗОВАТЕЛЬНОЕ УЧРЕЖДЕНИЕ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№3 «ВИШЕНКА» СТ. ПЕРЕЯСЛОВСКОЙ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БРЮХОВЕЦКИЙ РАЙОН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latin typeface="Monotype Corsiva" pitchFamily="66" charset="0"/>
              </a:rPr>
              <a:t>Птицы Кубани</a:t>
            </a:r>
            <a:endParaRPr lang="ru-RU" sz="8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3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2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Пеночка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08720"/>
            <a:ext cx="7386638" cy="5727683"/>
          </a:xfrm>
        </p:spPr>
      </p:pic>
    </p:spTree>
    <p:extLst>
      <p:ext uri="{BB962C8B-B14F-4D97-AF65-F5344CB8AC3E}">
        <p14:creationId xmlns:p14="http://schemas.microsoft.com/office/powerpoint/2010/main" val="8515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75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Чиж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8720"/>
            <a:ext cx="7872413" cy="5722144"/>
          </a:xfrm>
        </p:spPr>
      </p:pic>
    </p:spTree>
    <p:extLst>
      <p:ext uri="{BB962C8B-B14F-4D97-AF65-F5344CB8AC3E}">
        <p14:creationId xmlns:p14="http://schemas.microsoft.com/office/powerpoint/2010/main" val="18712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0349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Иволга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8" name="Объект 7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8501063" cy="5722151"/>
          </a:xfrm>
        </p:spPr>
      </p:pic>
    </p:spTree>
    <p:extLst>
      <p:ext uri="{BB962C8B-B14F-4D97-AF65-F5344CB8AC3E}">
        <p14:creationId xmlns:p14="http://schemas.microsoft.com/office/powerpoint/2010/main" val="3439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Крачки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4"/>
            <a:ext cx="8572500" cy="5600700"/>
          </a:xfrm>
        </p:spPr>
      </p:pic>
    </p:spTree>
    <p:extLst>
      <p:ext uri="{BB962C8B-B14F-4D97-AF65-F5344CB8AC3E}">
        <p14:creationId xmlns:p14="http://schemas.microsoft.com/office/powerpoint/2010/main" val="152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48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Камышовая курочка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8572500" cy="5715000"/>
          </a:xfrm>
        </p:spPr>
      </p:pic>
    </p:spTree>
    <p:extLst>
      <p:ext uri="{BB962C8B-B14F-4D97-AF65-F5344CB8AC3E}">
        <p14:creationId xmlns:p14="http://schemas.microsoft.com/office/powerpoint/2010/main" val="40362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4000" b="1" dirty="0" smtClean="0">
                <a:latin typeface="Monotype Corsiva" pitchFamily="66" charset="0"/>
              </a:rPr>
              <a:t>Зимородок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7772400" cy="5722144"/>
          </a:xfrm>
        </p:spPr>
      </p:pic>
    </p:spTree>
    <p:extLst>
      <p:ext uri="{BB962C8B-B14F-4D97-AF65-F5344CB8AC3E}">
        <p14:creationId xmlns:p14="http://schemas.microsoft.com/office/powerpoint/2010/main" val="34451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Кваква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8572500" cy="5672138"/>
          </a:xfrm>
        </p:spPr>
      </p:pic>
    </p:spTree>
    <p:extLst>
      <p:ext uri="{BB962C8B-B14F-4D97-AF65-F5344CB8AC3E}">
        <p14:creationId xmlns:p14="http://schemas.microsoft.com/office/powerpoint/2010/main" val="3345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Крапивник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8358188" cy="5722144"/>
          </a:xfrm>
        </p:spPr>
      </p:pic>
    </p:spTree>
    <p:extLst>
      <p:ext uri="{BB962C8B-B14F-4D97-AF65-F5344CB8AC3E}">
        <p14:creationId xmlns:p14="http://schemas.microsoft.com/office/powerpoint/2010/main" val="21725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Кукушка</a:t>
            </a:r>
            <a:endParaRPr lang="ru-RU" sz="4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куку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8903" y="5229200"/>
            <a:ext cx="609600" cy="6096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8572500" cy="5107781"/>
          </a:xfrm>
        </p:spPr>
      </p:pic>
    </p:spTree>
    <p:extLst>
      <p:ext uri="{BB962C8B-B14F-4D97-AF65-F5344CB8AC3E}">
        <p14:creationId xmlns:p14="http://schemas.microsoft.com/office/powerpoint/2010/main" val="27758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Ласточка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8572500" cy="5529263"/>
          </a:xfrm>
        </p:spPr>
      </p:pic>
    </p:spTree>
    <p:extLst>
      <p:ext uri="{BB962C8B-B14F-4D97-AF65-F5344CB8AC3E}">
        <p14:creationId xmlns:p14="http://schemas.microsoft.com/office/powerpoint/2010/main" val="29078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МУНИЦИПАЛЬОЕ БЮДЖЕТНОЕ ДОШКОЛЬНОЕ  ОБРАЗОВАТЕЛЬНОЕ УЧРЕЖДЕНИЕ  ДЕТСКИЙ САД №3 «ВИШЕНКА» СТ. ПЕРЕЯСЛОВСКОЙ  МУНИЦИПАЛЬНОГО ОБРАЗОВАНИЯ  БРЮХОВЕЦКИЙ РАЙОН   </vt:lpstr>
      <vt:lpstr>Иволга</vt:lpstr>
      <vt:lpstr>Крачки</vt:lpstr>
      <vt:lpstr>Камышовая курочка</vt:lpstr>
      <vt:lpstr> Зимородок</vt:lpstr>
      <vt:lpstr>Кваква</vt:lpstr>
      <vt:lpstr>Крапивник</vt:lpstr>
      <vt:lpstr>Кукушка</vt:lpstr>
      <vt:lpstr>Ласточка</vt:lpstr>
      <vt:lpstr>Пеночка</vt:lpstr>
      <vt:lpstr>Чиж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Вишенка</dc:creator>
  <cp:lastModifiedBy>Вишенка</cp:lastModifiedBy>
  <cp:revision>5</cp:revision>
  <dcterms:created xsi:type="dcterms:W3CDTF">2016-04-01T05:44:13Z</dcterms:created>
  <dcterms:modified xsi:type="dcterms:W3CDTF">2016-04-01T06:53:40Z</dcterms:modified>
</cp:coreProperties>
</file>