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99FF"/>
    <a:srgbClr val="000099"/>
    <a:srgbClr val="FFFFCC"/>
    <a:srgbClr val="FFCCFF"/>
    <a:srgbClr val="CCFFCC"/>
    <a:srgbClr val="FF6600"/>
    <a:srgbClr val="00CC66"/>
    <a:srgbClr val="00CC99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1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A7398-215D-43E4-88EF-46A77499FACC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C308-925D-4EF8-A759-A50F94CB31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1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353A21-F95D-4834-B353-BF7055D98468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AE3C83-2A31-4C92-8414-6BAF9978C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ТЕАТР\9e705cb2b500744a2ee96ccf1c6e531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8894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214686"/>
            <a:ext cx="34290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Презентация на тему: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«Театр-это праздник!»</a:t>
            </a:r>
          </a:p>
          <a:p>
            <a:pPr algn="ctr"/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Подготовила: воспитатель </a:t>
            </a:r>
            <a:r>
              <a:rPr lang="ru-RU" sz="2000" dirty="0" smtClean="0">
                <a:solidFill>
                  <a:srgbClr val="0070C0"/>
                </a:solidFill>
              </a:rPr>
              <a:t>Тардаскина Л.П.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ТЕАТР\slu_ctpa0607_circ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868"/>
            <a:ext cx="6185547" cy="4429132"/>
          </a:xfrm>
          <a:prstGeom prst="rect">
            <a:avLst/>
          </a:prstGeom>
          <a:noFill/>
        </p:spPr>
      </p:pic>
      <p:pic>
        <p:nvPicPr>
          <p:cNvPr id="7171" name="Picture 3" descr="C:\Users\1\Desktop\ТЕАТР\20101222_jugg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31891"/>
            <a:ext cx="3428992" cy="53261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714356"/>
            <a:ext cx="4214842" cy="6924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900" b="1" dirty="0" smtClean="0">
                <a:solidFill>
                  <a:srgbClr val="FFFF00"/>
                </a:solidFill>
              </a:rPr>
              <a:t>Жонглеры</a:t>
            </a:r>
            <a:endParaRPr lang="ru-RU" sz="3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\Desktop\ТЕАТР\vel_7_izmen.razm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500562" cy="5715016"/>
          </a:xfrm>
          <a:prstGeom prst="rect">
            <a:avLst/>
          </a:prstGeom>
          <a:noFill/>
        </p:spPr>
      </p:pic>
      <p:pic>
        <p:nvPicPr>
          <p:cNvPr id="8195" name="Picture 3" descr="C:\Users\1\Desktop\ТЕАТР\volko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8809"/>
            <a:ext cx="4500562" cy="652919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285729"/>
            <a:ext cx="307183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6699"/>
                </a:solidFill>
              </a:rPr>
              <a:t>Гимнасты</a:t>
            </a:r>
            <a:endParaRPr lang="ru-RU" sz="3600" b="1" dirty="0">
              <a:solidFill>
                <a:srgbClr val="FF6699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Desktop\ТЕАТР\0ce694ba51587f9e3d28e64e08483b25_cfb86317ee3b92eeff7bc17b6203f5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965"/>
            <a:ext cx="4286248" cy="6362035"/>
          </a:xfrm>
          <a:prstGeom prst="rect">
            <a:avLst/>
          </a:prstGeom>
          <a:noFill/>
        </p:spPr>
      </p:pic>
      <p:pic>
        <p:nvPicPr>
          <p:cNvPr id="9219" name="Picture 3" descr="C:\Users\1\Desktop\ТЕАТР\clow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893" y="2500306"/>
            <a:ext cx="4792107" cy="43576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1000108"/>
            <a:ext cx="2928958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6600"/>
                </a:solidFill>
              </a:rPr>
              <a:t>Клоуны</a:t>
            </a:r>
            <a:endParaRPr lang="ru-RU" sz="40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291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Есть такая профессия -цирковой артист.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78579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Самый известный представитель этой профессии – Юрий </a:t>
            </a:r>
            <a:r>
              <a:rPr lang="ru-RU" sz="2800" b="1" i="1" dirty="0" err="1" smtClean="0"/>
              <a:t>Куклачев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10242" name="Picture 2" descr="C:\Users\1\Desktop\ТЕАТР\kukla4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95500"/>
            <a:ext cx="4762500" cy="4762500"/>
          </a:xfrm>
          <a:prstGeom prst="rect">
            <a:avLst/>
          </a:prstGeom>
          <a:noFill/>
        </p:spPr>
      </p:pic>
      <p:pic>
        <p:nvPicPr>
          <p:cNvPr id="10243" name="Picture 3" descr="C:\Users\1\Desktop\ТЕАТР\15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3116"/>
            <a:ext cx="4286248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C:\Users\1\Desktop\ТЕАТР\131970929681301-i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1472" y="571480"/>
            <a:ext cx="8238153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FFCC"/>
                </a:solidFill>
              </a:rPr>
              <a:t>Как вести себя в театре или цирке?</a:t>
            </a:r>
            <a:endParaRPr lang="ru-RU" sz="3600" b="1" dirty="0">
              <a:solidFill>
                <a:srgbClr val="CCFF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2976" y="1214422"/>
            <a:ext cx="7072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CC"/>
                </a:solidFill>
              </a:rPr>
              <a:t>Простые правила этикета.</a:t>
            </a:r>
            <a:endParaRPr lang="ru-RU" sz="4000" b="1" i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42"/>
            <a:ext cx="7239000" cy="61436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Главное правило – приходить вовремя. Нужно успеть спокойно раздеться самому и помочь раздеться другу, поправить причёску перед зеркалом. </a:t>
            </a:r>
          </a:p>
          <a:p>
            <a:r>
              <a:rPr lang="ru-RU" sz="2000" dirty="0" smtClean="0"/>
              <a:t>Услышав звонок, следует направиться в зал и занять свои места. Первыми должны сесть те, кто сидит в середине ряда, остальным нужно подождать. </a:t>
            </a:r>
          </a:p>
          <a:p>
            <a:r>
              <a:rPr lang="ru-RU" sz="2000" dirty="0" smtClean="0"/>
              <a:t>Нельзя занимать чужие места! </a:t>
            </a:r>
          </a:p>
          <a:p>
            <a:r>
              <a:rPr lang="ru-RU" sz="2000" dirty="0" smtClean="0"/>
              <a:t>В театр или цирк приходят красиво одетыми, ведь это праздник. </a:t>
            </a:r>
          </a:p>
          <a:p>
            <a:r>
              <a:rPr lang="ru-RU" sz="2000" dirty="0" smtClean="0"/>
              <a:t>Во время представления нельзя ничего есть, говорить и крутиться по сторонам.</a:t>
            </a:r>
          </a:p>
          <a:p>
            <a:r>
              <a:rPr lang="ru-RU" sz="2000" dirty="0" smtClean="0"/>
              <a:t>В конце представления поблагодарите артистов аплодисментами.</a:t>
            </a:r>
          </a:p>
          <a:p>
            <a:r>
              <a:rPr lang="ru-RU" sz="2000" dirty="0" smtClean="0"/>
              <a:t>Будьте всегда хорошими зрителями!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Рисунок 4" descr="11187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4500569"/>
            <a:ext cx="3571868" cy="235743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ТЕАТР\boy-e1321270917568-422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94515" cy="68674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0"/>
            <a:ext cx="313900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66CCFF"/>
                </a:solidFill>
              </a:rPr>
              <a:t>«И занавес трепещет,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И лампочки дрожат-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Так звонко рукоплещет</a:t>
            </a:r>
          </a:p>
          <a:p>
            <a:r>
              <a:rPr lang="ru-RU" sz="2000" b="1" dirty="0" smtClean="0">
                <a:solidFill>
                  <a:srgbClr val="66CCFF"/>
                </a:solidFill>
              </a:rPr>
              <a:t>Полтысячи ребят».</a:t>
            </a:r>
          </a:p>
          <a:p>
            <a:pPr algn="r"/>
            <a:r>
              <a:rPr lang="ru-RU" sz="2000" b="1" dirty="0" smtClean="0">
                <a:solidFill>
                  <a:srgbClr val="66CCFF"/>
                </a:solidFill>
              </a:rPr>
              <a:t>С.Я.Маршак</a:t>
            </a:r>
            <a:endParaRPr lang="ru-RU" sz="2000" b="1" dirty="0">
              <a:solidFill>
                <a:srgbClr val="66CCFF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ТЕАТР\1300997158_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67228"/>
          </a:xfrm>
          <a:prstGeom prst="rect">
            <a:avLst/>
          </a:prstGeom>
          <a:noFill/>
        </p:spPr>
      </p:pic>
      <p:pic>
        <p:nvPicPr>
          <p:cNvPr id="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ТЕАТР\375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041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643578"/>
            <a:ext cx="81439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Это один из самых знаменитых театров в мире – Большой театр, который находится в центре Москвы.</a:t>
            </a:r>
            <a:endParaRPr lang="ru-RU" sz="2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9286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Существует множество видов театра</a:t>
            </a:r>
            <a:endParaRPr lang="ru-RU" sz="2800" dirty="0"/>
          </a:p>
        </p:txBody>
      </p:sp>
      <p:pic>
        <p:nvPicPr>
          <p:cNvPr id="1026" name="Picture 2" descr="C:\Users\1\Desktop\ТЕАТР\2115_12835068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5072066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357826"/>
            <a:ext cx="3786214" cy="553998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9966FF"/>
                </a:solidFill>
              </a:rPr>
              <a:t>Кукольный театр</a:t>
            </a:r>
            <a:endParaRPr lang="ru-RU" sz="3000" b="1" i="1" u="sng" dirty="0">
              <a:solidFill>
                <a:srgbClr val="9966FF"/>
              </a:solidFill>
            </a:endParaRPr>
          </a:p>
        </p:txBody>
      </p:sp>
      <p:pic>
        <p:nvPicPr>
          <p:cNvPr id="1028" name="Picture 4" descr="C:\Users\1\Desktop\ТЕАТР\73476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786214" cy="46434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00" y="1428736"/>
            <a:ext cx="3571900" cy="553998"/>
          </a:xfrm>
          <a:prstGeom prst="rect">
            <a:avLst/>
          </a:prstGeom>
          <a:noFill/>
          <a:effectLst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FF6600"/>
                </a:solidFill>
              </a:rPr>
              <a:t>Театр балета</a:t>
            </a:r>
            <a:endParaRPr lang="ru-RU" sz="3000" b="1" i="1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ТЕАТР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0"/>
            <a:ext cx="4000496" cy="2944808"/>
          </a:xfrm>
          <a:prstGeom prst="rect">
            <a:avLst/>
          </a:prstGeom>
          <a:noFill/>
        </p:spPr>
      </p:pic>
      <p:pic>
        <p:nvPicPr>
          <p:cNvPr id="2050" name="Picture 2" descr="C:\Users\1\Desktop\ТЕАТР\IMG_518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549269"/>
            <a:ext cx="6286512" cy="430873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1643050"/>
            <a:ext cx="4786346" cy="553998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008000"/>
                </a:solidFill>
              </a:rPr>
              <a:t>Драматический театр</a:t>
            </a:r>
            <a:endParaRPr lang="ru-RU" sz="3000" b="1" i="1" u="sng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794" y="3143248"/>
            <a:ext cx="2643206" cy="101566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3000" b="1" i="1" u="sng" dirty="0" smtClean="0">
                <a:solidFill>
                  <a:srgbClr val="0066CC"/>
                </a:solidFill>
              </a:rPr>
              <a:t>Оперный театр</a:t>
            </a:r>
            <a:endParaRPr lang="ru-RU" sz="3000" b="1" i="1" u="sng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ТЕАТР\4991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810000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357166"/>
            <a:ext cx="4071966" cy="58477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3200" b="1" i="1" u="sng" dirty="0" smtClean="0"/>
              <a:t>Театр теней</a:t>
            </a:r>
            <a:endParaRPr lang="ru-RU" sz="3200" b="1" i="1" u="sng" dirty="0"/>
          </a:p>
        </p:txBody>
      </p:sp>
      <p:pic>
        <p:nvPicPr>
          <p:cNvPr id="3075" name="Picture 3" descr="C:\Users\1\Desktop\ТЕАТР\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4191016" cy="3268992"/>
          </a:xfrm>
          <a:prstGeom prst="rect">
            <a:avLst/>
          </a:prstGeom>
          <a:noFill/>
        </p:spPr>
      </p:pic>
      <p:pic>
        <p:nvPicPr>
          <p:cNvPr id="3076" name="Picture 4" descr="C:\Users\1\Desktop\ТЕАТР\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3783769"/>
            <a:ext cx="4534522" cy="3074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Театральные 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Режиссер</a:t>
            </a:r>
          </a:p>
          <a:p>
            <a:r>
              <a:rPr lang="ru-RU" dirty="0" smtClean="0"/>
              <a:t>Сценариус</a:t>
            </a:r>
          </a:p>
          <a:p>
            <a:r>
              <a:rPr lang="ru-RU" dirty="0" smtClean="0"/>
              <a:t>Суфлер</a:t>
            </a:r>
          </a:p>
          <a:p>
            <a:r>
              <a:rPr lang="ru-RU" dirty="0" smtClean="0"/>
              <a:t>Гример</a:t>
            </a:r>
          </a:p>
          <a:p>
            <a:r>
              <a:rPr lang="ru-RU" dirty="0" smtClean="0"/>
              <a:t>Осветитель</a:t>
            </a:r>
          </a:p>
          <a:p>
            <a:r>
              <a:rPr lang="ru-RU" dirty="0" smtClean="0"/>
              <a:t>Костюмер</a:t>
            </a:r>
          </a:p>
          <a:p>
            <a:r>
              <a:rPr lang="ru-RU" dirty="0" smtClean="0"/>
              <a:t>Художник-декоратор</a:t>
            </a:r>
          </a:p>
          <a:p>
            <a:r>
              <a:rPr lang="ru-RU" dirty="0" smtClean="0"/>
              <a:t>Звукооператоры</a:t>
            </a:r>
          </a:p>
          <a:p>
            <a:r>
              <a:rPr lang="ru-RU" dirty="0" smtClean="0"/>
              <a:t>А еще в театре существуют театральные музыканты, театральный портной, рабочие сцены, пожарники и много других разных профессий.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ТЕАТР\7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А еще существует самый любимый всеми детьми - ЦИРК!</a:t>
            </a:r>
            <a:endParaRPr lang="ru-RU" sz="3200" dirty="0"/>
          </a:p>
        </p:txBody>
      </p:sp>
      <p:pic>
        <p:nvPicPr>
          <p:cNvPr id="5122" name="Picture 2" descr="C:\Users\1\Desktop\ТЕАТР\0_2d173_83f95b8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001056" cy="51667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\Desktop\ТЕАТР\26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322125"/>
            <a:ext cx="5072066" cy="5535875"/>
          </a:xfrm>
          <a:prstGeom prst="rect">
            <a:avLst/>
          </a:prstGeom>
          <a:noFill/>
        </p:spPr>
      </p:pic>
      <p:pic>
        <p:nvPicPr>
          <p:cNvPr id="6146" name="Picture 2" descr="C:\Users\1\Desktop\ТЕАТР\4118632_64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0"/>
            <a:ext cx="5143504" cy="357187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42852"/>
            <a:ext cx="6000792" cy="15081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66"/>
                </a:solidFill>
              </a:rPr>
              <a:t>В цирковом представлении участвуют:</a:t>
            </a:r>
          </a:p>
          <a:p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571744"/>
            <a:ext cx="4176143" cy="461665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</a:rPr>
              <a:t>Дрессировщики животных</a:t>
            </a:r>
            <a:endParaRPr lang="ru-RU" sz="2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218</TotalTime>
  <Words>161</Words>
  <Application>Microsoft Office PowerPoint</Application>
  <PresentationFormat>Экран (4:3)</PresentationFormat>
  <Paragraphs>45</Paragraphs>
  <Slides>17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Calibri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Существует множество видов театра</vt:lpstr>
      <vt:lpstr>Презентация PowerPoint</vt:lpstr>
      <vt:lpstr>Презентация PowerPoint</vt:lpstr>
      <vt:lpstr>Театральные профессии</vt:lpstr>
      <vt:lpstr>Презентация PowerPoint</vt:lpstr>
      <vt:lpstr>А еще существует самый любимый всеми детьми - ЦИРК!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Анастасия Тардаскина</cp:lastModifiedBy>
  <cp:revision>75</cp:revision>
  <dcterms:created xsi:type="dcterms:W3CDTF">2013-03-23T15:57:22Z</dcterms:created>
  <dcterms:modified xsi:type="dcterms:W3CDTF">2016-03-23T21:17:48Z</dcterms:modified>
</cp:coreProperties>
</file>