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ugene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7T19:41:39.390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6CA2-BA58-4A7A-A0FE-4F71CE2A9CC3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9B9B-A143-410F-A0C3-995B65BB86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6CA2-BA58-4A7A-A0FE-4F71CE2A9CC3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9B9B-A143-410F-A0C3-995B65BB8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6CA2-BA58-4A7A-A0FE-4F71CE2A9CC3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9B9B-A143-410F-A0C3-995B65BB8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6CA2-BA58-4A7A-A0FE-4F71CE2A9CC3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9B9B-A143-410F-A0C3-995B65BB86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6CA2-BA58-4A7A-A0FE-4F71CE2A9CC3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9B9B-A143-410F-A0C3-995B65BB8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6CA2-BA58-4A7A-A0FE-4F71CE2A9CC3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9B9B-A143-410F-A0C3-995B65BB86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6CA2-BA58-4A7A-A0FE-4F71CE2A9CC3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9B9B-A143-410F-A0C3-995B65BB868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6CA2-BA58-4A7A-A0FE-4F71CE2A9CC3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9B9B-A143-410F-A0C3-995B65BB8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6CA2-BA58-4A7A-A0FE-4F71CE2A9CC3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9B9B-A143-410F-A0C3-995B65BB8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6CA2-BA58-4A7A-A0FE-4F71CE2A9CC3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9B9B-A143-410F-A0C3-995B65BB86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6CA2-BA58-4A7A-A0FE-4F71CE2A9CC3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79B9B-A143-410F-A0C3-995B65BB868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E6CA2-BA58-4A7A-A0FE-4F71CE2A9CC3}" type="datetimeFigureOut">
              <a:rPr lang="ru-RU" smtClean="0"/>
              <a:t>25.03.2016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279B9B-A143-410F-A0C3-995B65BB86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omments" Target="../comments/comment1.xml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132290"/>
            <a:ext cx="7165348" cy="2672974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ru-RU" sz="7200" dirty="0" smtClean="0">
                <a:latin typeface="Georgia" pitchFamily="18" charset="0"/>
              </a:rPr>
              <a:t>Веселый алфавит</a:t>
            </a:r>
            <a:endParaRPr lang="ru-RU" sz="7200" dirty="0"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87215"/>
            <a:ext cx="9684568" cy="7562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2420888"/>
            <a:ext cx="3816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Веселый алфавит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2232248" cy="2209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12" y="4221088"/>
            <a:ext cx="216024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032645" cy="1705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80067"/>
            <a:ext cx="1957015" cy="1849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980067"/>
            <a:ext cx="1872208" cy="2054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9238"/>
            <a:ext cx="1784598" cy="178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555254"/>
            <a:ext cx="1256627" cy="2343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28" y="2168103"/>
            <a:ext cx="1409725" cy="2349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6561"/>
            <a:ext cx="2448272" cy="218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9" y="2492896"/>
            <a:ext cx="1452959" cy="20843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1855787" cy="17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8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75301E-6 C 0.00347 0.01595 0.0092 0.02867 0.01597 0.04255 C 0.01771 0.04602 0.0217 0.04671 0.02396 0.04972 C 0.02969 0.05735 0.03351 0.06267 0.03993 0.06914 C 0.04827 0.07747 0.05399 0.08811 0.06267 0.09574 C 0.06788 0.10615 0.07083 0.11794 0.07604 0.12788 C 0.07761 0.13505 0.08056 0.14084 0.08264 0.14731 C 0.08577 0.15702 0.08715 0.16373 0.09202 0.17229 C 0.09549 0.19241 0.09045 0.1672 0.09601 0.18454 C 0.09861 0.19287 0.09774 0.19865 0.10399 0.2042 C 0.10677 0.21183 0.10816 0.21368 0.11337 0.21831 C 0.11667 0.22502 0.12014 0.22987 0.12535 0.23427 C 0.1283 0.24028 0.13021 0.24282 0.13472 0.24676 C 0.14011 0.25786 0.14219 0.25994 0.1507 0.26618 C 0.15347 0.26849 0.15608 0.27104 0.15868 0.27312 C 0.1599 0.27451 0.16267 0.27705 0.16267 0.27705 C 0.16962 0.29093 0.16042 0.27405 0.16927 0.28561 C 0.17083 0.28792 0.1717 0.29047 0.17327 0.29301 C 0.17413 0.2944 0.17517 0.29532 0.17604 0.29648 C 0.17743 0.3048 0.17726 0.30781 0.18264 0.31244 C 0.18733 0.33117 0.2059 0.34666 0.21441 0.36401 C 0.21424 0.3795 0.21476 0.395 0.21337 0.41026 C 0.2132 0.41281 0.20955 0.41304 0.20938 0.41558 C 0.20851 0.42368 0.20938 0.43223 0.21059 0.44033 C 0.21146 0.44726 0.22274 0.4542 0.22656 0.45813 C 0.23594 0.46785 0.24219 0.48126 0.2507 0.4919 C 0.25243 0.4993 0.25538 0.5067 0.25868 0.51318 C 0.26024 0.52613 0.26042 0.54787 0.26806 0.55758 C 0.26702 0.57354 0.26545 0.62002 0.26129 0.62835 C 0.26077 0.63968 0.26111 0.65101 0.2599 0.66211 C 0.25972 0.66373 0.25781 0.66419 0.25729 0.66604 C 0.25625 0.66882 0.25504 0.67992 0.25469 0.682 C 0.26129 0.68454 0.25695 0.68454 0.26129 0.67645 C 0.26233 0.67437 0.26389 0.67298 0.26528 0.67136 C 0.26945 0.65541 0.26597 0.67044 0.26806 0.6339 C 0.26823 0.62973 0.26858 0.62534 0.26927 0.62164 C 0.26997 0.61794 0.27205 0.611 0.27205 0.611 C 0.27118 0.59874 0.27274 0.57932 0.26528 0.57007 C 0.26233 0.55411 0.26007 0.53746 0.2533 0.52381 C 0.25208 0.51341 0.25156 0.50485 0.24792 0.49514 C 0.24462 0.47756 0.24063 0.45975 0.23715 0.44218 C 0.23663 0.43801 0.23299 0.43547 0.23195 0.43154 C 0.22952 0.42229 0.22448 0.41442 0.2224 0.40494 C 0.22066 0.39569 0.2184 0.38598 0.21736 0.3765 C 0.21684 0.37164 0.21702 0.36678 0.21597 0.36216 C 0.21354 0.35291 0.21059 0.34805 0.2066 0.34088 C 0.20434 0.32793 0.19827 0.32654 0.19202 0.31775 C 0.19063 0.31105 0.19011 0.30689 0.18646 0.3018 C 0.18333 0.28468 0.18767 0.30249 0.18264 0.29093 C 0.17882 0.28237 0.18351 0.28931 0.18004 0.28052 C 0.17431 0.26641 0.16615 0.25439 0.1599 0.24144 C 0.15608 0.23357 0.1507 0.22895 0.14792 0.22016 C 0.1441 0.20813 0.14028 0.20281 0.13333 0.19356 C 0.1316 0.19125 0.12795 0.18639 0.12795 0.18639 C 0.12587 0.17576 0.1184 0.16882 0.11337 0.1598 C 0.10712 0.14893 0.10156 0.13783 0.09323 0.1295 C 0.09011 0.12326 0.08993 0.11609 0.08663 0.11008 C 0.08559 0.108 0.08386 0.10661 0.08264 0.10476 C 0.07899 0.09898 0.07743 0.09204 0.07327 0.08695 C 0.07188 0.08047 0.06892 0.07886 0.06667 0.07284 C 0.0632 0.06382 0.05972 0.05735 0.05191 0.05504 C 0.04844 0.05018 0.04549 0.0444 0.04132 0.0407 C 0.03872 0.03838 0.03333 0.03376 0.03333 0.03376 C 0.02708 0.02243 0.03108 0.02844 0.01997 0.01757 C 0.01528 0.01318 0.01354 0.00601 0.00938 0.00161 C 0.00382 -0.00463 -0.00434 -0.00648 -0.01076 -0.01064 C -0.01371 -0.01504 -0.02135 -0.02128 -0.02135 -0.02128 L 0.03333 0.01063 L -0.01597 -0.00718 L -0.01076 -0.02128 L 0.02795 0.02844 L -1.94444E-6 -6.75301E-6 Z " pathEditMode="relative" ptsTypes="ffffffffffffffffffffffffffffffffffffffffffffffffffffffffffffffffffAAAAA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19981E-6 C -0.01042 0.00902 -0.01493 0.0259 -0.02535 0.03561 C -0.03021 0.04533 -0.03594 0.05296 -0.04271 0.06036 C -0.04983 0.06822 -0.04722 0.071 -0.05729 0.07632 C -0.06094 0.08117 -0.06424 0.08487 -0.06927 0.08695 C -0.07153 0.08996 -0.07431 0.09251 -0.07604 0.09597 C -0.07778 0.09944 -0.07899 0.10361 -0.08125 0.10661 C -0.09236 0.12049 -0.10712 0.12997 -0.11997 0.14038 C -0.13108 0.1494 -0.12396 0.14639 -0.13351 0.14917 C -0.14392 0.16327 -0.15903 0.1672 -0.17222 0.17576 C -0.17535 0.18039 -0.17847 0.18085 -0.18264 0.18293 C -0.19115 0.19981 -0.21979 0.20745 -0.23472 0.20953 C -0.25955 0.22109 -0.28715 0.21762 -0.31354 0.21855 C -0.34045 0.22525 -0.32934 0.22225 -0.38125 0.22387 C -0.41111 0.22895 -0.43733 0.24954 -0.46667 0.25763 C -0.47674 0.26411 -0.48212 0.26434 -0.4934 0.26295 C -0.50052 0.2648 -0.50816 0.26387 -0.51476 0.26827 C -0.51719 0.26989 -0.51476 0.2759 -0.51597 0.27891 C -0.51719 0.28122 -0.52951 0.28214 -0.53073 0.28238 C -0.53802 0.29278 -0.55139 0.2944 -0.56129 0.29833 C -0.56736 0.30088 -0.5717 0.30573 -0.57726 0.30897 C -0.58299 0.31244 -0.59375 0.31406 -0.6 0.31429 C -0.64184 0.31545 -0.68351 0.31545 -0.72535 0.31614 C -0.71493 0.32285 -0.71771 0.32308 -0.70399 0.32516 C -0.68698 0.33279 -0.69618 0.33002 -0.67604 0.3321 C -0.64219 0.34782 -0.58351 0.33349 -0.54531 0.3321 C -0.52865 0.32516 -0.54757 0.33256 -0.5026 0.32863 C -0.49462 0.32794 -0.48472 0.32123 -0.47726 0.31961 C -0.47118 0.31822 -0.46493 0.31845 -0.45868 0.31799 C -0.44809 0.31498 -0.44861 0.31267 -0.43594 0.31082 C -0.42882 0.3062 -0.42674 0.29926 -0.41858 0.29671 C -0.41771 0.29556 -0.41719 0.29371 -0.41597 0.29301 C -0.41337 0.29186 -0.41059 0.29209 -0.40799 0.2914 C -0.4033 0.29001 -0.39896 0.28677 -0.39462 0.28423 C -0.38698 0.27382 -0.39097 0.27636 -0.38403 0.27359 C -0.37743 0.26064 -0.37205 0.2537 -0.36007 0.25046 C -0.33368 0.22849 -0.33333 0.23612 -0.28924 0.2345 C -0.24809 0.24052 -0.27326 0.23774 -0.21337 0.23982 C -0.19826 0.24399 -0.18316 0.24098 -0.16823 0.23797 C -0.14844 0.22086 -0.12361 0.21693 -0.10139 0.20791 C -0.09184 0.19912 -0.0849 0.18871 -0.07465 0.18108 C -0.0724 0.17946 -0.07031 0.17738 -0.06806 0.17576 C -0.06458 0.17322 -0.05729 0.16882 -0.05729 0.16882 C -0.04757 0.15587 -0.05278 0.16004 -0.04271 0.15448 C -0.03854 0.14893 -0.03385 0.14708 -0.02934 0.142 C -0.02795 0.14038 -0.02708 0.1376 -0.02535 0.13668 C -0.02292 0.13529 -0.01997 0.13552 -0.01736 0.13506 C 0.01944 0.10615 -0.0125 0.1457 0.03733 0.03029 C 0.03142 0.02174 0.03924 0.03145 0.02674 0.02498 C 0.01007 0.01619 0.0349 0.02197 0.01337 0.01596 C -0.00851 0.00971 0.00174 0.01665 -0.0066 0.01064 L -2.77778E-7 4.19981E-6 Z " pathEditMode="relative" ptsTypes="ffffffffffffffffffffffffffffffffffffffffffffffffffA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14061E-6 C 0.00816 -0.01086 0.02483 -0.02243 0.03612 -0.02497 C 0.03785 -0.02613 0.03976 -0.02705 0.04132 -0.02844 C 0.04323 -0.03006 0.0448 -0.03237 0.04671 -0.03376 C 0.04914 -0.03538 0.05469 -0.03746 0.05469 -0.03746 C 0.05869 -0.04232 0.06146 -0.0444 0.06667 -0.04625 C 0.06997 -0.04949 0.07431 -0.05134 0.07744 -0.05504 C 0.07865 -0.05642 0.07882 -0.05897 0.08004 -0.06059 C 0.08108 -0.06221 0.08282 -0.06267 0.08403 -0.06406 C 0.09063 -0.07146 0.09566 -0.08071 0.10278 -0.08718 C 0.10591 -0.1006 0.11789 -0.10985 0.12674 -0.11563 C 0.13073 -0.1184 0.13455 -0.1221 0.13872 -0.12442 C 0.15018 -0.13089 0.1632 -0.13205 0.17466 -0.13852 C 0.18612 -0.145 0.17466 -0.14014 0.18403 -0.14384 C 0.1915 -0.15379 0.22344 -0.15078 0.22813 -0.15101 C 0.2349 -0.15032 0.26389 -0.14893 0.27744 -0.14569 C 0.28386 -0.14431 0.28976 -0.13945 0.29601 -0.13691 C 0.30487 -0.12511 0.29462 -0.13691 0.30539 -0.12974 C 0.31928 -0.12049 0.30296 -0.12719 0.31598 -0.12257 C 0.31737 -0.12141 0.31875 -0.12002 0.32014 -0.1191 C 0.32223 -0.11771 0.32466 -0.11725 0.32674 -0.11563 C 0.329 -0.11401 0.32987 -0.11008 0.33212 -0.10846 C 0.33299 -0.10777 0.33924 -0.10545 0.34011 -0.10499 C 0.34775 -0.09435 0.34011 -0.10268 0.35469 -0.09782 C 0.35973 -0.0962 0.36702 -0.09111 0.37205 -0.0888 C 0.38768 -0.08163 0.404 -0.07724 0.42014 -0.07284 C 0.4566 -0.07354 0.49289 -0.07308 0.52934 -0.07469 C 0.53646 -0.07493 0.55348 -0.09481 0.56407 -0.09782 C 0.57223 -0.10453 0.58438 -0.11355 0.59341 -0.11725 C 0.60053 -0.12742 0.61094 -0.13436 0.62014 -0.14037 C 0.62327 -0.14246 0.625 -0.14754 0.62813 -0.14939 C 0.63056 -0.15078 0.63351 -0.15055 0.63612 -0.15101 C 0.64445 -0.15772 0.65938 -0.16882 0.66546 -0.17946 C 0.66928 -0.18593 0.67257 -0.1938 0.67605 -0.20073 C 0.67882 -0.20652 0.67744 -0.2116 0.68143 -0.21669 C 0.68282 -0.22294 0.68316 -0.22802 0.68681 -0.23265 C 0.68924 -0.23936 0.68872 -0.25046 0.69202 -0.25578 C 0.69341 -0.25809 0.69584 -0.25901 0.6974 -0.2611 C 0.69948 -0.26387 0.70105 -0.26688 0.70278 -0.27012 C 0.71042 -0.28445 0.71632 -0.30064 0.72414 -0.31452 C 0.72657 -0.32793 0.72379 -0.31498 0.72813 -0.32863 C 0.72865 -0.33024 0.73073 -0.33325 0.72934 -0.33394 C 0.72744 -0.33487 0.72587 -0.33163 0.72414 -0.33048 C 0.72292 -0.31961 0.72396 -0.31498 0.71737 -0.3092 C 0.71025 -0.28977 0.70105 -0.27382 0.69202 -0.25578 C 0.68733 -0.24653 0.6849 -0.23704 0.67865 -0.22918 C 0.67448 -0.21739 0.67744 -0.22386 0.66806 -0.21137 L 0.66806 -0.21137 C 0.66181 -0.19888 0.66528 -0.20305 0.65869 -0.19727 C 0.65174 -0.18316 0.63855 -0.17252 0.62674 -0.16697 C 0.62119 -0.15564 0.60191 -0.1524 0.59202 -0.14939 C 0.57882 -0.13714 0.56216 -0.13506 0.54671 -0.1332 C 0.53994 -0.13043 0.53334 -0.12742 0.52674 -0.12442 C 0.52188 -0.11794 0.50695 -0.10892 0.5 -0.10661 C 0.4941 -0.1006 0.49653 -0.10198 0.4908 -0.09944 C 0.48803 -0.09828 0.48264 -0.09597 0.48264 -0.09597 C 0.46806 -0.09666 0.4533 -0.0962 0.43872 -0.09782 C 0.4382 -0.09782 0.425 -0.1043 0.42275 -0.10499 C 0.39827 -0.11123 0.37414 -0.11979 0.34931 -0.12257 C 0.33525 -0.12904 0.32014 -0.13089 0.30539 -0.1332 C 0.29879 -0.13621 0.29219 -0.13852 0.28542 -0.14037 C 0.27987 -0.14731 0.28542 -0.14153 0.27466 -0.14569 C 0.26441 -0.14962 0.25487 -0.15286 0.2441 -0.15471 C 0.20417 -0.15402 0.16355 -0.15957 0.12414 -0.15101 C 0.11459 -0.14893 0.1066 -0.14061 0.0974 -0.13691 C 0.08768 -0.12835 0.09237 -0.13159 0.08403 -0.12627 C 0.07848 -0.11887 0.07066 -0.11424 0.06407 -0.10846 C 0.05747 -0.10268 0.05591 -0.09273 0.04931 -0.08718 C 0.04757 -0.07678 0.0382 -0.0592 0.03334 -0.04972 C 0.03125 -0.04093 0.02691 -0.03399 0.02275 -0.02682 C 0.02223 -0.02497 0.02223 -0.02312 0.02136 -0.0215 C 0.01945 -0.01803 0.01476 -0.01248 0.01476 -0.01248 C 0.01216 -0.00231 0.00764 -0.00185 -1.94444E-6 8.14061E-6 Z " pathEditMode="relative" ptsTypes="ffffffffffffffffffffffffffffffffffffffffffffffFfffffffffffffffffffff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00787 C -0.0342 -0.02199 -0.06354 -0.02269 -0.0967 -0.02385 C -0.10399 -0.02732 -0.10607 -0.0301 -0.11267 -0.03449 C -0.11996 -0.04445 -0.12725 -0.0544 -0.13402 -0.06482 C -0.13993 -0.07385 -0.14409 -0.08426 -0.15139 -0.09144 C -0.15347 -0.10255 -0.15694 -0.11482 -0.16076 -0.12524 C -0.16354 -0.13287 -0.1684 -0.13889 -0.17135 -0.14653 C -0.17708 -0.16204 -0.18507 -0.17686 -0.1927 -0.19098 C -0.19357 -0.1926 -0.19461 -0.19445 -0.19531 -0.1963 C -0.196 -0.19792 -0.196 -0.2 -0.1967 -0.20162 C -0.20225 -0.21343 -0.20781 -0.2257 -0.21545 -0.23542 C -0.2184 -0.24561 -0.22309 -0.2544 -0.22864 -0.26227 C -0.23177 -0.27454 -0.22743 -0.25973 -0.23402 -0.27454 C -0.2375 -0.28264 -0.23715 -0.29422 -0.23941 -0.30301 C -0.24062 -0.31366 -0.24079 -0.32477 -0.2434 -0.33496 C -0.24461 -0.36204 -0.24635 -0.38149 -0.25277 -0.40625 C -0.25642 -0.44352 -0.25225 -0.48357 -0.25937 -0.51991 C -0.26128 -0.5426 -0.26336 -0.56389 -0.26875 -0.58565 C -0.271 -0.59468 -0.27135 -0.60255 -0.27534 -0.61065 C -0.27691 -0.61899 -0.2809 -0.62269 -0.28333 -0.6301 C -0.28611 -0.6382 -0.2875 -0.64584 -0.29132 -0.65324 C -0.29236 -0.65533 -0.29427 -0.65649 -0.29531 -0.65857 C -0.29652 -0.66065 -0.2967 -0.66366 -0.29809 -0.66574 C -0.30052 -0.66968 -0.30503 -0.67199 -0.30746 -0.67639 C -0.31423 -0.68843 -0.31944 -0.7007 -0.33142 -0.70487 C -0.34965 -0.71945 -0.32673 -0.70186 -0.34479 -0.71366 C -0.35017 -0.71713 -0.35243 -0.72199 -0.35798 -0.72431 C -0.36267 -0.73056 -0.36788 -0.73172 -0.37413 -0.73334 C -0.38576 -0.74352 -0.37031 -0.72153 -0.36996 -0.72084 C -0.36823 -0.71366 -0.36614 -0.71088 -0.36076 -0.70834 C -0.34913 -0.68264 -0.33698 -0.65741 -0.32343 -0.6338 C -0.32014 -0.62107 -0.31579 -0.61112 -0.30868 -0.60162 C -0.30694 -0.59422 -0.29965 -0.58287 -0.29409 -0.58033 C -0.28611 -0.55487 -0.29652 -0.58519 -0.28732 -0.56621 C -0.28663 -0.56459 -0.2868 -0.5625 -0.28611 -0.56088 C -0.28437 -0.55649 -0.27882 -0.5463 -0.27673 -0.54306 C -0.27569 -0.54144 -0.27395 -0.54098 -0.27274 -0.53959 C -0.2717 -0.53843 -0.27083 -0.53727 -0.26996 -0.53588 C -0.26632 -0.52987 -0.26701 -0.52616 -0.26198 -0.52176 C -0.26041 -0.51482 -0.25382 -0.50186 -0.25 -0.49676 C -0.24791 -0.48727 -0.24948 -0.49306 -0.2434 -0.48079 C -0.23889 -0.47176 -0.24149 -0.46945 -0.23541 -0.46135 C -0.23385 -0.45301 -0.22899 -0.44074 -0.22465 -0.43449 C -0.22274 -0.42061 -0.21927 -0.41158 -0.21666 -0.39908 C -0.21319 -0.38241 -0.20937 -0.36598 -0.20607 -0.34931 C -0.20434 -0.34074 -0.20416 -0.32894 -0.1993 -0.32269 C -0.19722 -0.31551 -0.19583 -0.30926 -0.1927 -0.30301 C -0.18993 -0.28889 -0.1835 -0.27616 -0.18073 -0.26227 C -0.17829 -0.24977 -0.17534 -0.22987 -0.16996 -0.21945 C -0.16875 -0.20926 -0.16875 -0.19862 -0.16336 -0.19098 C -0.16111 -0.18264 -0.15729 -0.17616 -0.15277 -0.16968 C -0.15052 -0.16065 -0.15191 -0.16505 -0.146 -0.15371 C -0.14479 -0.15116 -0.14201 -0.14653 -0.14201 -0.1463 C -0.14045 -0.13959 -0.13663 -0.13681 -0.13402 -0.13056 C -0.12951 -0.11991 -0.12604 -0.10926 -0.11944 -0.10047 C -0.11579 -0.08681 -0.10173 -0.06713 -0.09409 -0.05602 C -0.09062 -0.05093 -0.08559 -0.0419 -0.08073 -0.04005 C -0.07465 -0.03149 -0.07691 -0.02987 -0.06736 -0.02755 C -0.06389 -0.02246 -0.05989 -0.02223 -0.05538 -0.01852 C -0.0526 -0.01644 -0.05 -0.01389 -0.04739 -0.01158 C -0.04635 -0.01065 -0.046 -0.00857 -0.04479 -0.00787 C -0.04097 -0.00533 -0.03437 -0.00371 -0.03003 -0.00255 C -0.01632 -0.00324 -0.00243 -0.00232 0.01129 -0.0044 C 0.0132 -0.00463 0.01528 -0.00973 0.01528 -0.00949 L -0.00468 0.00439 L 0.0066 0.00532 " pathEditMode="relative" rAng="0" ptsTypes="fffffffffffffffffffffffffffffffffffffffffffffffffffffffffffffffAAf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4" y="-3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</TotalTime>
  <Words>4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Веселый алфавит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Веселый алфавит</dc:title>
  <dc:creator>Eugene</dc:creator>
  <cp:lastModifiedBy>Eugene</cp:lastModifiedBy>
  <cp:revision>6</cp:revision>
  <dcterms:created xsi:type="dcterms:W3CDTF">2015-04-16T07:30:18Z</dcterms:created>
  <dcterms:modified xsi:type="dcterms:W3CDTF">2016-03-25T12:20:43Z</dcterms:modified>
</cp:coreProperties>
</file>