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C726-D54F-4E74-B682-A1EE3319355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10EA-4872-4F78-A3BC-42837E7D7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атьяна\11\787008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42"/>
            <a:ext cx="9144000" cy="689374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21429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№28 г.Лениногорска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образования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Лениногорский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муниципальный район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 Татарстан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357298"/>
            <a:ext cx="65952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500306"/>
            <a:ext cx="7000923" cy="28575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Весёлые 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росточки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9454" y="5786454"/>
            <a:ext cx="185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                                                                                            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Батырова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атьяна\Vol\bv10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56" y="-121467"/>
            <a:ext cx="9305956" cy="6979467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868" y="285728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Песок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Рабочий стол\фотки горох\P413000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900000">
            <a:off x="857224" y="1071546"/>
            <a:ext cx="2857520" cy="21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ки горох\P413000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00000">
            <a:off x="5143504" y="1071546"/>
            <a:ext cx="30146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ки горох\P413000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900000">
            <a:off x="857224" y="4000504"/>
            <a:ext cx="2928958" cy="226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ки горох\P413001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900000">
            <a:off x="4960807" y="3983401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атьяна\Vol\bv1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10"/>
            <a:ext cx="9163080" cy="687231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43240" y="738664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Рабочий стол\фотки горох\P413000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857364"/>
            <a:ext cx="5020310" cy="37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атьяна\Tkani\Tkani\DH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1538" y="642918"/>
            <a:ext cx="7143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Используемая литература: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Воронкевич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О.А. «Добро пожаловать в экологию»,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2004.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Рыжова Н.А. «Воздух - невидимка», М., 1998.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Шорыгина Т.А. «Какие месяцы в году?», М., 2000.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Проекты и темы// Обруч, №6, 1997.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Кургузов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О.Ф. «Энциклопедия почемучки, М., Лабиринт - К», 2000.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атьяна\Vol\bv10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56" y="-121467"/>
            <a:ext cx="9305956" cy="69794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85860"/>
            <a:ext cx="6500858" cy="2308324"/>
          </a:xfrm>
          <a:prstGeom prst="rect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атьяна\Abstract-backgrounds\1680colourback_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0" y="500042"/>
            <a:ext cx="79296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6-7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практико-ориентированный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длительный (3 месяца)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детям представление о горохе, как об одном из видов гороховых культур; систематизировать знания о процессе посадки и выращивания гороха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заботливое отношение к растениям, как  к живым существам;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интерес ко всему живому, окружающему нас; развивать наблюдательность и формировать умение анализировать и делать экологически – правильные выводы;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научить детей определять предмет труда, отбирать инструменты труда и материалы для работы, определять последовательность трудовых действий. Развивать умение заниматься исследовательской деятельностью.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атьяна\Abstract-backgrounds\colourback_1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428604"/>
            <a:ext cx="7786742" cy="52629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Подготовительный этап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материала (иллюстрации с изображениями бобовых растений (горох, фасоль, бобы);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камешки, земля, песок, палочки для рыхления, лейка; сказки, загадки, стихотворения);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«Дневника наблюдений»;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придумывание стихотворений и сказок на тему «Горох и витамины»;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материала на тему: «Полезные свойства гороха»;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семян гороха.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татьяна\Tkani\Tkani\DH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642918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Осуществление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цикла занимательных занятий о растениях на темы: «В мире растений», «Что такое бобовое растение?», «Сравнение злаковых и бобовых культур», «Как узнать растение?», «Ухаживаем сами», «Горох и витамины».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и дидактические игры о растениях, цветах, бобовых культурах («Опиши, мы отгадаем», «Знаешь ли ты?», «Раньше - позже», «Что сажают в огороде?», «Где что зреет»).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опытов для определения свойств земли, песка, камня.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данной темы с другими видами деятельности: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и рисование на тему: «Зеленый горошек»;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(высчитывание, сравнение количества зерен, их умножение и деление);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– пантомима, изображающая рост и выпад  зерен;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 (постановка «горохового» танца);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(выполнение аппликаций из зерна).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посадки гороха;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татьяна\Vol\bv1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80" y="-14310"/>
            <a:ext cx="9163080" cy="687231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фотки горох\P215013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04"/>
            <a:ext cx="3571900" cy="29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фотки горох\P220013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214686"/>
            <a:ext cx="4286280" cy="30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928670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21481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татьяна\Vol\bv1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фотки горох\P312015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57166"/>
            <a:ext cx="4000528" cy="29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фотки горох\P323017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57166"/>
            <a:ext cx="3929090" cy="290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ки горох\P413022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3571876"/>
            <a:ext cx="3977190" cy="290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атьяна\Vol\bv10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472" y="500042"/>
            <a:ext cx="8143932" cy="29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Заключительный этап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Оформление «Дневника наблюдений».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Приготовление салата с добавлением зеленого горошка.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752852"/>
            <a:ext cx="3429024" cy="289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татьяна\Vol\bv10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56" y="-121467"/>
            <a:ext cx="9305956" cy="6979467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28662" y="285728"/>
            <a:ext cx="742955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Опыты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i="1" u="sng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Земля</a:t>
            </a:r>
            <a:endParaRPr lang="ru-RU" b="1" u="sng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Такая разная земля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Admin\Рабочий стол\фотки горох\P41300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2285992"/>
            <a:ext cx="54646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татьяна\Vol\bv10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56" y="-121467"/>
            <a:ext cx="9305956" cy="6979467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5984" y="67710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Земля после дождя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Admin\Рабочий стол\фотки горох\P41300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1643050"/>
            <a:ext cx="5464810" cy="40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9</cp:revision>
  <dcterms:created xsi:type="dcterms:W3CDTF">2013-04-03T11:26:42Z</dcterms:created>
  <dcterms:modified xsi:type="dcterms:W3CDTF">2016-03-31T16:10:52Z</dcterms:modified>
</cp:coreProperties>
</file>