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5054"/>
            <a:ext cx="6877353" cy="1222210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4274727"/>
            <a:ext cx="4370039" cy="292675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7201483"/>
            <a:ext cx="4370039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7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4"/>
            <a:ext cx="4760786" cy="6050844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6457245"/>
            <a:ext cx="4064853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99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34645"/>
            <a:ext cx="4760786" cy="4614151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1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42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1083733"/>
            <a:ext cx="4756099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6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1083734"/>
            <a:ext cx="734109" cy="933591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083734"/>
            <a:ext cx="3896270" cy="9335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4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4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1544"/>
            <a:ext cx="4760786" cy="324725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15296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8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6" cy="23480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41047"/>
            <a:ext cx="2316082" cy="6899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841050"/>
            <a:ext cx="2316083" cy="689915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3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1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83733"/>
            <a:ext cx="4760786" cy="23480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9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4185"/>
            <a:ext cx="2092637" cy="227282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915423"/>
            <a:ext cx="2539528" cy="98247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937012"/>
            <a:ext cx="2092637" cy="459457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4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34400"/>
            <a:ext cx="4760786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1083733"/>
            <a:ext cx="4760786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9541934"/>
            <a:ext cx="4760786" cy="119826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5054"/>
            <a:ext cx="6877354" cy="1222210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050"/>
            <a:ext cx="4760786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10740202"/>
            <a:ext cx="51309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4010-450B-4988-887E-441E8BE22CB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10740202"/>
            <a:ext cx="346723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10740202"/>
            <a:ext cx="38447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F55D3DA-2B88-412A-8FDC-B9DEE599F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8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1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83" y="9084734"/>
            <a:ext cx="6232114" cy="234808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Родители группы «</a:t>
            </a:r>
            <a:r>
              <a:rPr lang="ru-RU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Смешарики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- дипломанты конкурса «Человек года - 2011»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70" y="1145904"/>
            <a:ext cx="5105941" cy="7255150"/>
          </a:xfrm>
        </p:spPr>
      </p:pic>
    </p:spTree>
    <p:extLst>
      <p:ext uri="{BB962C8B-B14F-4D97-AF65-F5344CB8AC3E}">
        <p14:creationId xmlns:p14="http://schemas.microsoft.com/office/powerpoint/2010/main" val="3149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8932334"/>
            <a:ext cx="6037134" cy="23480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Благодарственное письмо заведующего МДОУ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Детский сад №6 с. Аргаяш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2013 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7" y="1117604"/>
            <a:ext cx="5071324" cy="7376181"/>
          </a:xfrm>
        </p:spPr>
      </p:pic>
    </p:spTree>
    <p:extLst>
      <p:ext uri="{BB962C8B-B14F-4D97-AF65-F5344CB8AC3E}">
        <p14:creationId xmlns:p14="http://schemas.microsoft.com/office/powerpoint/2010/main" val="37896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39" y="8894231"/>
            <a:ext cx="5833045" cy="23480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Грамота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Управления образования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Аргаяшского района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2015 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28" y="873754"/>
            <a:ext cx="5253867" cy="7603500"/>
          </a:xfrm>
        </p:spPr>
      </p:pic>
    </p:spTree>
    <p:extLst>
      <p:ext uri="{BB962C8B-B14F-4D97-AF65-F5344CB8AC3E}">
        <p14:creationId xmlns:p14="http://schemas.microsoft.com/office/powerpoint/2010/main" val="30487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49" y="4192693"/>
            <a:ext cx="5248658" cy="234808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Достижения воспитанников</a:t>
            </a:r>
            <a:endParaRPr lang="ru-RU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87" y="8970434"/>
            <a:ext cx="6270315" cy="23480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Прилипко</a:t>
            </a:r>
            <a:r>
              <a:rPr lang="ru-RU" sz="2800" b="1" dirty="0">
                <a:solidFill>
                  <a:schemeClr val="tx1"/>
                </a:solidFill>
              </a:rPr>
              <a:t> Виктория группа «Ладушки»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Всероссийский конкурс «</a:t>
            </a:r>
            <a:r>
              <a:rPr lang="ru-RU" sz="2800" b="1" dirty="0" err="1">
                <a:solidFill>
                  <a:schemeClr val="tx1"/>
                </a:solidFill>
              </a:rPr>
              <a:t>Вопросита</a:t>
            </a:r>
            <a:r>
              <a:rPr lang="ru-RU" sz="2800" b="1" dirty="0">
                <a:solidFill>
                  <a:schemeClr val="tx1"/>
                </a:solidFill>
              </a:rPr>
              <a:t>»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Блиц-олимпиада «Мы считаем все подряд»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 место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75" y="1042979"/>
            <a:ext cx="5157739" cy="7262825"/>
          </a:xfrm>
        </p:spPr>
      </p:pic>
    </p:spTree>
    <p:extLst>
      <p:ext uri="{BB962C8B-B14F-4D97-AF65-F5344CB8AC3E}">
        <p14:creationId xmlns:p14="http://schemas.microsoft.com/office/powerpoint/2010/main" val="28723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498" y="8837084"/>
            <a:ext cx="5966741" cy="23480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Лукьяненко Мария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Международный конкурс «Праздник урожая»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Работа «Лебедь»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I</a:t>
            </a:r>
            <a:r>
              <a:rPr lang="ru-RU" sz="2800" b="1" dirty="0">
                <a:solidFill>
                  <a:schemeClr val="tx1"/>
                </a:solidFill>
              </a:rPr>
              <a:t> место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5" y="1161153"/>
            <a:ext cx="5037483" cy="7125598"/>
          </a:xfrm>
        </p:spPr>
      </p:pic>
    </p:spTree>
    <p:extLst>
      <p:ext uri="{BB962C8B-B14F-4D97-AF65-F5344CB8AC3E}">
        <p14:creationId xmlns:p14="http://schemas.microsoft.com/office/powerpoint/2010/main" val="26437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55" y="8704148"/>
            <a:ext cx="6113273" cy="23480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Пермякова</a:t>
            </a:r>
            <a:r>
              <a:rPr lang="ru-RU" b="1" dirty="0" smtClean="0">
                <a:solidFill>
                  <a:schemeClr val="tx1"/>
                </a:solidFill>
              </a:rPr>
              <a:t> Алёна группа «Ладушки»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Всероссийский творческий конкурс </a:t>
            </a:r>
            <a:r>
              <a:rPr lang="ru-RU" b="1" dirty="0" smtClean="0">
                <a:solidFill>
                  <a:srgbClr val="002060"/>
                </a:solidFill>
              </a:rPr>
              <a:t>«Золотая осень в гости к нам пришла»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Номинация – </a:t>
            </a:r>
            <a:r>
              <a:rPr lang="ru-RU" b="1" dirty="0" smtClean="0">
                <a:solidFill>
                  <a:srgbClr val="002060"/>
                </a:solidFill>
              </a:rPr>
              <a:t>Декоративно-прикладное творчество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Диплом </a:t>
            </a:r>
            <a:r>
              <a:rPr lang="en-US" b="1" dirty="0" smtClean="0">
                <a:solidFill>
                  <a:schemeClr val="tx1"/>
                </a:solidFill>
              </a:rPr>
              <a:t>II</a:t>
            </a:r>
            <a:r>
              <a:rPr lang="ru-RU" b="1" dirty="0" smtClean="0">
                <a:solidFill>
                  <a:schemeClr val="tx1"/>
                </a:solidFill>
              </a:rPr>
              <a:t> степени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57" y="1293047"/>
            <a:ext cx="4847876" cy="6860352"/>
          </a:xfrm>
        </p:spPr>
      </p:pic>
    </p:spTree>
    <p:extLst>
      <p:ext uri="{BB962C8B-B14F-4D97-AF65-F5344CB8AC3E}">
        <p14:creationId xmlns:p14="http://schemas.microsoft.com/office/powerpoint/2010/main" val="40369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341" y="9027772"/>
            <a:ext cx="6466007" cy="23480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Диплом педагога, подготовившего победителя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32" y="1276352"/>
            <a:ext cx="5087017" cy="7239001"/>
          </a:xfrm>
        </p:spPr>
      </p:pic>
    </p:spTree>
    <p:extLst>
      <p:ext uri="{BB962C8B-B14F-4D97-AF65-F5344CB8AC3E}">
        <p14:creationId xmlns:p14="http://schemas.microsoft.com/office/powerpoint/2010/main" val="12207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10" y="4302423"/>
            <a:ext cx="4760784" cy="2348089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Приложения</a:t>
            </a:r>
            <a:endParaRPr lang="ru-RU" sz="44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156" y="8283927"/>
            <a:ext cx="4760784" cy="2348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25" y="1013462"/>
            <a:ext cx="5428517" cy="40738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56" y="6923820"/>
            <a:ext cx="5586005" cy="4192009"/>
          </a:xfrm>
        </p:spPr>
      </p:pic>
    </p:spTree>
    <p:extLst>
      <p:ext uri="{BB962C8B-B14F-4D97-AF65-F5344CB8AC3E}">
        <p14:creationId xmlns:p14="http://schemas.microsoft.com/office/powerpoint/2010/main" val="6979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6032" y="1369572"/>
            <a:ext cx="6254498" cy="2434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Портфолио воспитателя МДОУ Детский сад №6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с. Аргаяш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0659" y="4974336"/>
            <a:ext cx="4686300" cy="4144604"/>
          </a:xfrm>
        </p:spPr>
        <p:txBody>
          <a:bodyPr>
            <a:noAutofit/>
          </a:bodyPr>
          <a:lstStyle/>
          <a:p>
            <a:pPr algn="ctr"/>
            <a:r>
              <a:rPr lang="ru-RU" sz="5799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Дузельбековой</a:t>
            </a:r>
            <a:endParaRPr lang="ru-RU" sz="5799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799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Гульжаны</a:t>
            </a:r>
            <a:r>
              <a:rPr lang="ru-RU" sz="5799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5799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Сералэвны</a:t>
            </a:r>
            <a:endParaRPr lang="ru-RU" sz="5799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151" y="645583"/>
            <a:ext cx="5337751" cy="7641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здоровья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694631"/>
            <a:ext cx="4819648" cy="36104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65" y="5096564"/>
            <a:ext cx="4683820" cy="350866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6" y="8268149"/>
            <a:ext cx="6643294" cy="37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1083738"/>
            <a:ext cx="4760784" cy="78317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Масленица</a:t>
            </a:r>
            <a:endParaRPr lang="ru-RU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10" y="3006873"/>
            <a:ext cx="5700684" cy="34092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3" y="8676913"/>
            <a:ext cx="2318004" cy="1024464"/>
          </a:xfrm>
        </p:spPr>
        <p:txBody>
          <a:bodyPr/>
          <a:lstStyle/>
          <a:p>
            <a:pPr algn="ctr"/>
            <a:r>
              <a:rPr lang="ru-RU" sz="2800" dirty="0"/>
              <a:t>Угощение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712" y="6700694"/>
            <a:ext cx="2805051" cy="4691206"/>
          </a:xfrm>
        </p:spPr>
      </p:pic>
    </p:spTree>
    <p:extLst>
      <p:ext uri="{BB962C8B-B14F-4D97-AF65-F5344CB8AC3E}">
        <p14:creationId xmlns:p14="http://schemas.microsoft.com/office/powerpoint/2010/main" val="495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2" y="569383"/>
            <a:ext cx="4760784" cy="2059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Коллективная аппликация «Наш город»</a:t>
            </a:r>
            <a:endParaRPr lang="ru-RU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88" y="3498968"/>
            <a:ext cx="6342153" cy="37916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48" y="7969880"/>
            <a:ext cx="6201892" cy="3707771"/>
          </a:xfrm>
        </p:spPr>
      </p:pic>
    </p:spTree>
    <p:extLst>
      <p:ext uri="{BB962C8B-B14F-4D97-AF65-F5344CB8AC3E}">
        <p14:creationId xmlns:p14="http://schemas.microsoft.com/office/powerpoint/2010/main" val="18380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1083738"/>
            <a:ext cx="5657849" cy="103081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Патриотическое воспитание</a:t>
            </a:r>
            <a:b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«Наша страна - Россия»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62" y="3838405"/>
            <a:ext cx="6269490" cy="35343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829554"/>
            <a:ext cx="6673717" cy="3762201"/>
          </a:xfrm>
        </p:spPr>
      </p:pic>
    </p:spTree>
    <p:extLst>
      <p:ext uri="{BB962C8B-B14F-4D97-AF65-F5344CB8AC3E}">
        <p14:creationId xmlns:p14="http://schemas.microsoft.com/office/powerpoint/2010/main" val="42505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4" y="702730"/>
            <a:ext cx="4760784" cy="1583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2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НОД «Все профессии важны»</a:t>
            </a:r>
            <a:endParaRPr lang="ru-RU" sz="4002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8025"/>
            <a:ext cx="6362700" cy="35868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69" y="7476250"/>
            <a:ext cx="6101113" cy="3439404"/>
          </a:xfrm>
        </p:spPr>
      </p:pic>
    </p:spTree>
    <p:extLst>
      <p:ext uri="{BB962C8B-B14F-4D97-AF65-F5344CB8AC3E}">
        <p14:creationId xmlns:p14="http://schemas.microsoft.com/office/powerpoint/2010/main" val="29150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090" y="855134"/>
            <a:ext cx="4760784" cy="16213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Концерт, посвящённый Празднику Великой Победы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86" y="7115592"/>
            <a:ext cx="5176628" cy="38762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2758723"/>
            <a:ext cx="5432864" cy="40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1027" y="882793"/>
            <a:ext cx="5766624" cy="153122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</a:t>
            </a:r>
            <a:br>
              <a:rPr lang="ru-RU" sz="4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педагоге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11507"/>
            <a:ext cx="4760913" cy="6758174"/>
          </a:xfrm>
        </p:spPr>
      </p:pic>
    </p:spTree>
    <p:extLst>
      <p:ext uri="{BB962C8B-B14F-4D97-AF65-F5344CB8AC3E}">
        <p14:creationId xmlns:p14="http://schemas.microsoft.com/office/powerpoint/2010/main" val="31227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7" y="1083737"/>
            <a:ext cx="6089906" cy="1025482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Фамилия, имя, отчество –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2" b="1" dirty="0" err="1">
                <a:solidFill>
                  <a:schemeClr val="tx2">
                    <a:lumMod val="50000"/>
                  </a:schemeClr>
                </a:solidFill>
              </a:rPr>
              <a:t>Дузельбекова</a:t>
            </a: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2" b="1" dirty="0" err="1">
                <a:solidFill>
                  <a:schemeClr val="tx2">
                    <a:lumMod val="50000"/>
                  </a:schemeClr>
                </a:solidFill>
              </a:rPr>
              <a:t>Гульжана</a:t>
            </a: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2" b="1" dirty="0" err="1">
                <a:solidFill>
                  <a:schemeClr val="tx2">
                    <a:lumMod val="50000"/>
                  </a:schemeClr>
                </a:solidFill>
              </a:rPr>
              <a:t>Сералэвна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Место работы –</a:t>
            </a:r>
            <a:r>
              <a:rPr lang="ru-RU" sz="2398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Муниципальное дошкольное образовательное учреждение </a:t>
            </a: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Детский сад №6 </a:t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с. Аргаяш</a:t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Стаж работы – </a:t>
            </a: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19 лет</a:t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Педагогический стаж – </a:t>
            </a: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14 лет</a:t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Стаж работы в данной организации – </a:t>
            </a: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> лет</a:t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2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2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Стаж работы в данной должности – 9 лет</a:t>
            </a:r>
            <a:endParaRPr lang="ru-RU" sz="3202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58731"/>
            <a:ext cx="5943600" cy="159925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об образовании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3513370"/>
            <a:ext cx="5943602" cy="3545796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 1997 году окончила Троицкое педагогическое училище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Специальность – дошкольное образование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Квалификация – воспитатель ДОУ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1" y="8071987"/>
            <a:ext cx="6400800" cy="23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1" y="611136"/>
            <a:ext cx="6108192" cy="1437124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об образовании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1" y="2520364"/>
            <a:ext cx="6108192" cy="36257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2003 г. окончила Челябинский государственный педагогический университет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Специальность – педагогика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и методика начального образования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Квалификация – учитель начальных классов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2" y="6618251"/>
            <a:ext cx="6172197" cy="43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3863509"/>
            <a:ext cx="4760784" cy="2348089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Мои достижения</a:t>
            </a:r>
            <a:endParaRPr lang="ru-RU" sz="44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1" y="9059716"/>
            <a:ext cx="5869888" cy="23480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Благодарственное письмо Заведующего МДОУ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Детский сад №6 с. Аргаяш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2011 г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2" y="1104903"/>
            <a:ext cx="5050738" cy="7255150"/>
          </a:xfrm>
        </p:spPr>
      </p:pic>
    </p:spTree>
    <p:extLst>
      <p:ext uri="{BB962C8B-B14F-4D97-AF65-F5344CB8AC3E}">
        <p14:creationId xmlns:p14="http://schemas.microsoft.com/office/powerpoint/2010/main" val="22727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52" y="9160936"/>
            <a:ext cx="5887314" cy="16023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Дипломант конкурса «Человек года - 2011»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44" y="1212116"/>
            <a:ext cx="4961995" cy="7150836"/>
          </a:xfrm>
        </p:spPr>
      </p:pic>
    </p:spTree>
    <p:extLst>
      <p:ext uri="{BB962C8B-B14F-4D97-AF65-F5344CB8AC3E}">
        <p14:creationId xmlns:p14="http://schemas.microsoft.com/office/powerpoint/2010/main" val="42856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133</Words>
  <Application>Microsoft Office PowerPoint</Application>
  <PresentationFormat>Широкоэкранный</PresentationFormat>
  <Paragraphs>39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Monotype Corsiva</vt:lpstr>
      <vt:lpstr>Trebuchet MS</vt:lpstr>
      <vt:lpstr>Verdana</vt:lpstr>
      <vt:lpstr>Wingdings 3</vt:lpstr>
      <vt:lpstr>Грань</vt:lpstr>
      <vt:lpstr>Презентация PowerPoint</vt:lpstr>
      <vt:lpstr>Портфолио воспитателя МДОУ Детский сад №6  с. Аргаяш</vt:lpstr>
      <vt:lpstr>Сведения  о педагоге</vt:lpstr>
      <vt:lpstr> Фамилия, имя, отчество –  Дузельбекова  Гульжана Сералэвна  Место работы – Муниципальное дошкольное образовательное учреждение Детский сад №6  с. Аргаяш  Стаж работы – 19 лет  Педагогический стаж – 14 лет  Стаж работы в данной организации – 9 лет  Стаж работы в данной должности – 9 лет</vt:lpstr>
      <vt:lpstr>Сведения об образовании</vt:lpstr>
      <vt:lpstr>Сведения об образовании</vt:lpstr>
      <vt:lpstr>Мои достижения</vt:lpstr>
      <vt:lpstr>Благодарственное письмо Заведующего МДОУ  Детский сад №6 с. Аргаяш  2011 г</vt:lpstr>
      <vt:lpstr>Дипломант конкурса «Человек года - 2011»</vt:lpstr>
      <vt:lpstr>Родители группы «Смешарики» - дипломанты конкурса «Человек года - 2011»</vt:lpstr>
      <vt:lpstr>Благодарственное письмо заведующего МДОУ  Детский сад №6 с. Аргаяш  2013 г</vt:lpstr>
      <vt:lpstr>Грамота Управления образования Аргаяшского района  2015 г</vt:lpstr>
      <vt:lpstr>Достижения воспитанников</vt:lpstr>
      <vt:lpstr>Прилипко Виктория группа «Ладушки» Всероссийский конкурс «Вопросита» Блиц-олимпиада «Мы считаем все подряд» I место </vt:lpstr>
      <vt:lpstr>Лукьяненко Мария Международный конкурс «Праздник урожая» Работа «Лебедь» I место</vt:lpstr>
      <vt:lpstr>Пермякова Алёна группа «Ладушки» Всероссийский творческий конкурс «Золотая осень в гости к нам пришла» Номинация – Декоративно-прикладное творчество Диплом II степени</vt:lpstr>
      <vt:lpstr>Диплом педагога, подготовившего победителя</vt:lpstr>
      <vt:lpstr>Приложения</vt:lpstr>
      <vt:lpstr>Презентация PowerPoint</vt:lpstr>
      <vt:lpstr>День здоровья</vt:lpstr>
      <vt:lpstr>Масленица</vt:lpstr>
      <vt:lpstr>Коллективная аппликация «Наш город»</vt:lpstr>
      <vt:lpstr>Патриотическое воспитание «Наша страна - Россия»</vt:lpstr>
      <vt:lpstr>НОД «Все профессии важны»</vt:lpstr>
      <vt:lpstr>Концерт, посвящённый Празднику Великой Победы</vt:lpstr>
    </vt:vector>
  </TitlesOfParts>
  <Company>Brard's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RuleZZZ Brard</dc:creator>
  <cp:lastModifiedBy>RuleZZZ Brard</cp:lastModifiedBy>
  <cp:revision>1</cp:revision>
  <dcterms:created xsi:type="dcterms:W3CDTF">2016-03-31T14:26:49Z</dcterms:created>
  <dcterms:modified xsi:type="dcterms:W3CDTF">2016-03-31T14:30:39Z</dcterms:modified>
</cp:coreProperties>
</file>