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7" r:id="rId5"/>
    <p:sldId id="260" r:id="rId6"/>
    <p:sldId id="261" r:id="rId7"/>
    <p:sldId id="263" r:id="rId8"/>
    <p:sldId id="262" r:id="rId9"/>
    <p:sldId id="264" r:id="rId10"/>
    <p:sldId id="259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B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93AE-EAA9-408F-ACD8-7006552ACB70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972B-B700-46FE-A384-DC9D865A47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4;&#1084;&#1080;&#1090;&#1088;&#1080;&#1081;\Documents\&#1076;&#1089;\&#1078;&#1072;&#1074;&#1086;&#1088;&#1086;&#1085;&#1082;&#1080;\&#1046;&#1072;&#1074;&#1086;&#1088;&#1086;&#1085;&#1086;&#1082;%20-%20&#1087;&#1077;&#1085;&#1080;&#1077;%20&#1078;&#1072;&#1074;&#1086;&#1088;&#1086;&#1085;&#1082;&#1072;%20&#1083;&#1077;&#1089;&#1085;&#1086;&#1075;&#1086;.mp3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clow.ru/a-birds/269-2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CB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1571612"/>
            <a:ext cx="3561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Жаворонки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786058"/>
            <a:ext cx="682412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Образовательная деятельность 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 второй младшей группе №7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1982" y="5857892"/>
            <a:ext cx="57320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Воспитатель ВКК Шишкина Т.Е.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ba2c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500042"/>
            <a:ext cx="4167217" cy="2500330"/>
          </a:xfrm>
          <a:prstGeom prst="rect">
            <a:avLst/>
          </a:prstGeom>
        </p:spPr>
      </p:pic>
      <p:pic>
        <p:nvPicPr>
          <p:cNvPr id="4" name="Рисунок 3" descr="0e6c9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00562" y="428604"/>
            <a:ext cx="4405310" cy="2607944"/>
          </a:xfrm>
          <a:prstGeom prst="rect">
            <a:avLst/>
          </a:prstGeom>
        </p:spPr>
      </p:pic>
      <p:pic>
        <p:nvPicPr>
          <p:cNvPr id="5" name="Рисунок 4" descr="18d1ec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2844" y="3615814"/>
            <a:ext cx="4214842" cy="253733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3429000"/>
            <a:ext cx="32480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942_ca1c24a2da41856dcf65eafa9ff964d9.jp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57290" y="20012"/>
            <a:ext cx="7123380" cy="683798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84835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298" y="2928934"/>
            <a:ext cx="4010703" cy="311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0" y="6000768"/>
            <a:ext cx="31176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НОЧЬ = ДЕНЬ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285728"/>
            <a:ext cx="49172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33CC"/>
                </a:solidFill>
              </a:rPr>
              <a:t>Вторая встреча весны</a:t>
            </a:r>
            <a:endParaRPr lang="ru-RU" sz="40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857232"/>
            <a:ext cx="3124200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928670"/>
            <a:ext cx="3124200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785794"/>
            <a:ext cx="7085245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ач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9702" y="16884"/>
            <a:ext cx="9183702" cy="68949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асточк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47428" y="-42773"/>
            <a:ext cx="9191427" cy="69007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кворец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3584"/>
            <a:ext cx="9139228" cy="68615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39-039-ZHavoron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61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142853"/>
            <a:ext cx="5147192" cy="3429024"/>
          </a:xfrm>
          <a:prstGeom prst="rect">
            <a:avLst/>
          </a:prstGeom>
        </p:spPr>
      </p:pic>
      <p:pic>
        <p:nvPicPr>
          <p:cNvPr id="7" name="Жаворонок - пение жаворонка лесног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285720" y="6143644"/>
            <a:ext cx="304800" cy="304800"/>
          </a:xfrm>
          <a:prstGeom prst="rect">
            <a:avLst/>
          </a:prstGeom>
        </p:spPr>
      </p:pic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7686" y="2143116"/>
            <a:ext cx="4572032" cy="4551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1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www.clow.ru/a-birds/269-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214422"/>
            <a:ext cx="4495800" cy="3943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0" y="1428736"/>
            <a:ext cx="44291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Гнездо располагает всегда на земле: в ямке, сделанной либо самой птицей, либо копытом лошади или коровы, обычно среди негустой, иногда совсем редкой травы.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49</Words>
  <Application>Microsoft Office PowerPoint</Application>
  <PresentationFormat>Экран (4:3)</PresentationFormat>
  <Paragraphs>7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Дмитрий</cp:lastModifiedBy>
  <cp:revision>5</cp:revision>
  <dcterms:created xsi:type="dcterms:W3CDTF">2016-03-20T16:24:48Z</dcterms:created>
  <dcterms:modified xsi:type="dcterms:W3CDTF">2016-03-26T08:08:09Z</dcterms:modified>
</cp:coreProperties>
</file>