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CBF-9DFC-4E10-AF19-362A89A4A76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90E-0CAA-48E3-A667-4F005039E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CBF-9DFC-4E10-AF19-362A89A4A76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90E-0CAA-48E3-A667-4F005039E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CBF-9DFC-4E10-AF19-362A89A4A76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90E-0CAA-48E3-A667-4F005039E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CBF-9DFC-4E10-AF19-362A89A4A76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90E-0CAA-48E3-A667-4F005039E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CBF-9DFC-4E10-AF19-362A89A4A76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90E-0CAA-48E3-A667-4F005039E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CBF-9DFC-4E10-AF19-362A89A4A76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90E-0CAA-48E3-A667-4F005039E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CBF-9DFC-4E10-AF19-362A89A4A76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90E-0CAA-48E3-A667-4F005039E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CBF-9DFC-4E10-AF19-362A89A4A76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90E-0CAA-48E3-A667-4F005039E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CBF-9DFC-4E10-AF19-362A89A4A76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90E-0CAA-48E3-A667-4F005039E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CBF-9DFC-4E10-AF19-362A89A4A76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90E-0CAA-48E3-A667-4F005039E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CBF-9DFC-4E10-AF19-362A89A4A76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F2190E-0CAA-48E3-A667-4F005039E2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AEFCBF-9DFC-4E10-AF19-362A89A4A76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F2190E-0CAA-48E3-A667-4F005039E2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</a:rPr>
              <a:t>ШКОЛЬНОЕ  </a:t>
            </a:r>
            <a:r>
              <a:rPr lang="ru-RU" sz="2400" dirty="0" smtClean="0">
                <a:solidFill>
                  <a:schemeClr val="bg1"/>
                </a:solidFill>
              </a:rPr>
              <a:t>МЕТОДИЧЕСКОЕ ОБЪЕДИНЕНИЕ УЧИТЕЛЕЙ НАЧАЛЬНЫХ КЛАССОВ МБОУ СОШ п. ПРИУЗЕНСКИЙ и ВОСПИТАТЕЛЕЙ ДЕТСКОГО САДА «ЧЕБУРАШКА»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6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Презентация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6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Знакомство с республикой Казахстан</a:t>
            </a:r>
            <a:endParaRPr lang="ru-RU" sz="6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504720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latin typeface="+mj-lt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Воспитатель: А.Б.Султанова</a:t>
            </a:r>
          </a:p>
          <a:p>
            <a:r>
              <a:rPr lang="ru-RU" dirty="0" smtClean="0">
                <a:latin typeface="+mj-lt"/>
              </a:rPr>
              <a:t>22.03.2016г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C:\Users\admin\Desktop\Новая папка\dombira_ku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4038600" cy="3240360"/>
          </a:xfrm>
          <a:prstGeom prst="rect">
            <a:avLst/>
          </a:prstGeom>
          <a:noFill/>
        </p:spPr>
      </p:pic>
      <p:pic>
        <p:nvPicPr>
          <p:cNvPr id="23557" name="Picture 5" descr="C:\Users\admin\Desktop\Новая папка\0007-008-Balalaj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170838" cy="417646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5536" y="5691157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домбра - казахский национальный инструмент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5661248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балалайка – русский национальный инструмент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Новая папка\d4da52c489fd12ab9bd9c6bcc5ecb6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45066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СПАСИБО ЗА ВНИМАНИЕ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Государственный флаг Республики Казахстан</a:t>
            </a:r>
            <a:endParaRPr lang="ru-RU" sz="4000" dirty="0"/>
          </a:p>
        </p:txBody>
      </p:sp>
      <p:pic>
        <p:nvPicPr>
          <p:cNvPr id="4" name="Picture 2" descr="C:\Users\admin\Desktop\Новая папка\7cc530e206d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4267200" cy="2905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22920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Государственный флаг Республики Казахстан представляет собой прямоугольное полотнище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голубого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цвета.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Голубой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флаг с золотистым национальным орнаментом слева, золотистым солнцем и парящим силуэтом орла в центре — символ свободы,                                                                                                                независимости  Республики Казахстан.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Государственный флаг                      Государственный флаг </a:t>
            </a:r>
            <a:br>
              <a:rPr lang="ru-RU" sz="2800" dirty="0" smtClean="0"/>
            </a:br>
            <a:r>
              <a:rPr lang="ru-RU" sz="2800" dirty="0" smtClean="0"/>
              <a:t>Республики Казахстан                       Российской Федерации</a:t>
            </a:r>
            <a:endParaRPr lang="ru-RU" sz="2800" dirty="0"/>
          </a:p>
        </p:txBody>
      </p:sp>
      <p:pic>
        <p:nvPicPr>
          <p:cNvPr id="1026" name="Picture 2" descr="C:\Users\admin\Desktop\Новая папка\7cc530e206d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038600" cy="3096344"/>
          </a:xfrm>
          <a:prstGeom prst="rect">
            <a:avLst/>
          </a:prstGeom>
          <a:noFill/>
        </p:spPr>
      </p:pic>
      <p:pic>
        <p:nvPicPr>
          <p:cNvPr id="1027" name="Picture 3" descr="C:\Users\admin\Desktop\Новая папка\Russia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038600" cy="30243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11960" y="4869160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Государственный флаг Российской Федерации представляет собой прямоугольное полотнище из трех равновеликих горизонтальных полос: верхней - белого, средней - синего и нижней - красного цвета.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Президент Казахстана</a:t>
            </a:r>
            <a:endParaRPr lang="ru-RU" dirty="0"/>
          </a:p>
        </p:txBody>
      </p:sp>
      <p:pic>
        <p:nvPicPr>
          <p:cNvPr id="17411" name="Picture 3" descr="C:\Users\admin\Desktop\Новая папка\9e0fd47492e041b6b39d89fc8546a17d-sm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0" y="1988841"/>
            <a:ext cx="6583680" cy="38164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67744" y="609329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Н. Назарбаев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admin\Desktop\Новая папка\i (1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744416" cy="2808311"/>
          </a:xfrm>
          <a:prstGeom prst="rect">
            <a:avLst/>
          </a:prstGeom>
          <a:noFill/>
        </p:spPr>
      </p:pic>
      <p:pic>
        <p:nvPicPr>
          <p:cNvPr id="2050" name="Picture 2" descr="C:\Users\admin\Desktop\Новая папка\79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966592" cy="28083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721662"/>
            <a:ext cx="4355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Президент Казахстана - Н. Назарбаев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180528" y="4703312"/>
            <a:ext cx="8856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Президент России? – В.В. Путин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admin\Desktop\Новая папка\54d8806058383_image1 (2)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089648" cy="2952328"/>
          </a:xfrm>
          <a:prstGeom prst="rect">
            <a:avLst/>
          </a:prstGeom>
          <a:noFill/>
        </p:spPr>
      </p:pic>
      <p:pic>
        <p:nvPicPr>
          <p:cNvPr id="19461" name="Picture 5" descr="C:\Users\admin\Desktop\Новая папка\1379857390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038600" cy="2952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4813994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Город Астана — столица Республики Казахстан   (с 1997 года). 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4797152"/>
            <a:ext cx="4104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Город Москва — столица России                                           (с 1918 года). 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Новая папка\юрт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038600" cy="3024336"/>
          </a:xfrm>
          <a:prstGeom prst="rect">
            <a:avLst/>
          </a:prstGeom>
          <a:noFill/>
        </p:spPr>
      </p:pic>
      <p:pic>
        <p:nvPicPr>
          <p:cNvPr id="20484" name="Picture 4" descr="C:\Users\admin\Desktop\Новая папка\i (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3528392" cy="30243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5085184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Юрта - жилище казахов - кочевников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5085184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Изба - русское народное (национальное) жилище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/>
              <a:t>казахские национальные костюмы</a:t>
            </a:r>
            <a:endParaRPr lang="ru-RU" sz="4200" dirty="0"/>
          </a:p>
        </p:txBody>
      </p:sp>
      <p:pic>
        <p:nvPicPr>
          <p:cNvPr id="21507" name="Picture 3" descr="C:\Users\admin\Desktop\Новая папка\1396308069-kazah-0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8537" y="1920875"/>
            <a:ext cx="2955925" cy="4433888"/>
          </a:xfrm>
          <a:prstGeom prst="rect">
            <a:avLst/>
          </a:prstGeom>
          <a:noFill/>
        </p:spPr>
      </p:pic>
      <p:pic>
        <p:nvPicPr>
          <p:cNvPr id="21509" name="Picture 5" descr="C:\Users\admin\Desktop\Новая папка\11288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89537" y="1920875"/>
            <a:ext cx="2955925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/>
              <a:t>русские национальные костюмы</a:t>
            </a:r>
            <a:endParaRPr lang="ru-RU" sz="4200" dirty="0"/>
          </a:p>
        </p:txBody>
      </p:sp>
      <p:pic>
        <p:nvPicPr>
          <p:cNvPr id="22530" name="Picture 2" descr="C:\Users\admin\Desktop\Новая папка\9643908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20875"/>
            <a:ext cx="3096344" cy="4433888"/>
          </a:xfrm>
          <a:prstGeom prst="rect">
            <a:avLst/>
          </a:prstGeom>
          <a:noFill/>
        </p:spPr>
      </p:pic>
      <p:pic>
        <p:nvPicPr>
          <p:cNvPr id="22532" name="Picture 4" descr="C:\Users\admin\Desktop\Новая папка\National_costume_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20875"/>
            <a:ext cx="3312368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146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                         ШКОЛЬНОЕ  МЕТОДИЧЕСКОЕ ОБЪЕДИНЕНИЕ УЧИТЕЛЕЙ НАЧАЛЬНЫХ КЛАССОВ МБОУ СОШ п. ПРИУЗЕНСКИЙ и ВОСПИТАТЕЛЕЙ ДЕТСКОГО САДА «ЧЕБУРАШКА»   Презентация Знакомство с республикой Казахстан</vt:lpstr>
      <vt:lpstr>Государственный флаг Республики Казахстан</vt:lpstr>
      <vt:lpstr>Государственный флаг                      Государственный флаг  Республики Казахстан                       Российской Федерации</vt:lpstr>
      <vt:lpstr>Президент Казахстана</vt:lpstr>
      <vt:lpstr>Слайд 5</vt:lpstr>
      <vt:lpstr>Слайд 6</vt:lpstr>
      <vt:lpstr>Слайд 7</vt:lpstr>
      <vt:lpstr>казахские национальные костюмы</vt:lpstr>
      <vt:lpstr>русские национальные костюмы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республикой Казахстан</dc:title>
  <dc:creator>admin</dc:creator>
  <cp:lastModifiedBy>Admin</cp:lastModifiedBy>
  <cp:revision>20</cp:revision>
  <dcterms:created xsi:type="dcterms:W3CDTF">2016-03-19T20:16:16Z</dcterms:created>
  <dcterms:modified xsi:type="dcterms:W3CDTF">2016-03-23T15:35:09Z</dcterms:modified>
</cp:coreProperties>
</file>