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delanounas.ru/i/c/z/u/f_czU3LnJhZGlrYWwucnUvaTE1Ni8xMzEyLzI4LzI3MjM4NDU2YTIyZC5qcGc_X19pZD00NTQ2Nw==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ПАМЯТНИКИ НАШЕГО ГОРОДА</a:t>
            </a:r>
            <a:endParaRPr lang="ru-RU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4876800"/>
            <a:ext cx="4419600" cy="16764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Игошина Л.В.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Е. Пугачеву в Саранске (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ransk.igid.ru/img/upload/photos/e47727fbc5c4ed6917230db134b0c01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9309/22264419.13e/0_72771_dae4bc3f_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utotravel.ru/phalbum/90393/1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telidea.ru/wp-content/uploads/2015/05/pamyatnik_semye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large/3683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ПАМЯТНИКИ НАШЕГО ГОРОДА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</cp:revision>
  <dcterms:created xsi:type="dcterms:W3CDTF">2016-03-24T15:59:09Z</dcterms:created>
  <dcterms:modified xsi:type="dcterms:W3CDTF">2016-03-24T16:29:49Z</dcterms:modified>
</cp:coreProperties>
</file>