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2" r:id="rId4"/>
    <p:sldId id="258" r:id="rId5"/>
    <p:sldId id="263" r:id="rId6"/>
    <p:sldId id="267" r:id="rId7"/>
    <p:sldId id="265" r:id="rId8"/>
    <p:sldId id="268" r:id="rId9"/>
    <p:sldId id="271" r:id="rId10"/>
    <p:sldId id="270" r:id="rId11"/>
    <p:sldId id="269" r:id="rId12"/>
    <p:sldId id="272" r:id="rId13"/>
    <p:sldId id="273" r:id="rId14"/>
    <p:sldId id="274" r:id="rId15"/>
    <p:sldId id="275" r:id="rId16"/>
    <p:sldId id="276" r:id="rId17"/>
    <p:sldId id="278" r:id="rId18"/>
    <p:sldId id="279" r:id="rId19"/>
    <p:sldId id="280" r:id="rId20"/>
    <p:sldId id="277" r:id="rId21"/>
    <p:sldId id="281" r:id="rId22"/>
    <p:sldId id="282" r:id="rId23"/>
    <p:sldId id="285" r:id="rId24"/>
    <p:sldId id="283" r:id="rId25"/>
    <p:sldId id="284" r:id="rId26"/>
    <p:sldId id="286" r:id="rId27"/>
    <p:sldId id="287" r:id="rId28"/>
    <p:sldId id="266" r:id="rId29"/>
    <p:sldId id="288" r:id="rId30"/>
    <p:sldId id="289" r:id="rId31"/>
    <p:sldId id="290" r:id="rId32"/>
    <p:sldId id="261" r:id="rId3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CC0000"/>
    <a:srgbClr val="006600"/>
    <a:srgbClr val="005000"/>
    <a:srgbClr val="007A00"/>
    <a:srgbClr val="194B32"/>
    <a:srgbClr val="6C0000"/>
    <a:srgbClr val="753805"/>
    <a:srgbClr val="7A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04" autoAdjust="0"/>
    <p:restoredTop sz="94660"/>
  </p:normalViewPr>
  <p:slideViewPr>
    <p:cSldViewPr>
      <p:cViewPr varScale="1">
        <p:scale>
          <a:sx n="73" d="100"/>
          <a:sy n="73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3DF05-E44F-4B49-92DC-A3D36202C4EE}" type="datetimeFigureOut">
              <a:rPr lang="ru-RU"/>
              <a:pPr>
                <a:defRPr/>
              </a:pPr>
              <a:t>27.03.2016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AB2E5-1B35-4DE8-9FAC-7976A3D1F7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44BC4-5E39-4650-BC99-0F1584768416}" type="datetimeFigureOut">
              <a:rPr lang="ru-RU"/>
              <a:pPr>
                <a:defRPr/>
              </a:pPr>
              <a:t>27.03.2016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29ABC-9AD9-4B10-9CB5-AD6916EA3E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ED0F4-ADEF-4EBB-A8B4-FDF9145BB4EB}" type="datetimeFigureOut">
              <a:rPr lang="ru-RU"/>
              <a:pPr>
                <a:defRPr/>
              </a:pPr>
              <a:t>27.03.2016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F5A4E-5113-4157-AE20-0588CA1DD0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6ACDD-6416-4EE2-B1AD-E7FE7B646E55}" type="datetimeFigureOut">
              <a:rPr lang="ru-RU"/>
              <a:pPr>
                <a:defRPr/>
              </a:pPr>
              <a:t>27.03.2016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0A574-3A25-4FA3-81B5-A3D991E64E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79F011-251B-423E-A9B2-EDDEE4CEB370}" type="datetimeFigureOut">
              <a:rPr lang="ru-RU"/>
              <a:pPr>
                <a:defRPr/>
              </a:pPr>
              <a:t>27.03.2016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320F8-FFBE-4DBC-84D8-656958D054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F377E-972A-4434-8258-9145799C3802}" type="datetimeFigureOut">
              <a:rPr lang="ru-RU"/>
              <a:pPr>
                <a:defRPr/>
              </a:pPr>
              <a:t>27.03.2016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E35B9-A4F7-4C1B-90D1-CBB0EAD960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4497E-9512-4DF4-86C6-E30526E84A4B}" type="datetimeFigureOut">
              <a:rPr lang="ru-RU"/>
              <a:pPr>
                <a:defRPr/>
              </a:pPr>
              <a:t>27.03.2016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44611-45AF-4139-AD6B-7B0F44B479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F2F88-E522-4F28-B6C9-DB125C3BE979}" type="datetimeFigureOut">
              <a:rPr lang="ru-RU"/>
              <a:pPr>
                <a:defRPr/>
              </a:pPr>
              <a:t>27.03.2016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88ED7-741F-4AC6-B9AB-2C48AAFE8E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80A03-CBC2-476E-A230-716E9F887007}" type="datetimeFigureOut">
              <a:rPr lang="ru-RU"/>
              <a:pPr>
                <a:defRPr/>
              </a:pPr>
              <a:t>27.03.2016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43671-74AE-4906-A57F-516FA254F3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6E489-E612-4294-AEE6-2E40A9E7DFC7}" type="datetimeFigureOut">
              <a:rPr lang="ru-RU"/>
              <a:pPr>
                <a:defRPr/>
              </a:pPr>
              <a:t>27.03.2016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A94B72-FB6A-4273-9AED-591F2F575B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3839F-8C45-47C2-B5EF-76CD5AE4C906}" type="datetimeFigureOut">
              <a:rPr lang="ru-RU"/>
              <a:pPr>
                <a:defRPr/>
              </a:pPr>
              <a:t>27.03.2016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1403F-F4FE-47D9-9978-4D8EDDC128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FF6F77C-D3EC-4547-B13D-0075E7EBE23C}" type="datetimeFigureOut">
              <a:rPr lang="ru-RU"/>
              <a:pPr>
                <a:defRPr/>
              </a:pPr>
              <a:t>27.03.2016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34FBC8A-70DE-4FE7-9332-30F7038A87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3.jpeg"/><Relationship Id="rId4" Type="http://schemas.openxmlformats.org/officeDocument/2006/relationships/image" Target="../media/image8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7.jpeg"/><Relationship Id="rId4" Type="http://schemas.openxmlformats.org/officeDocument/2006/relationships/image" Target="../media/image8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1.jpeg"/><Relationship Id="rId4" Type="http://schemas.openxmlformats.org/officeDocument/2006/relationships/image" Target="../media/image9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5.jpeg"/><Relationship Id="rId4" Type="http://schemas.openxmlformats.org/officeDocument/2006/relationships/image" Target="../media/image9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9.jpeg"/><Relationship Id="rId4" Type="http://schemas.openxmlformats.org/officeDocument/2006/relationships/image" Target="../media/image9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3.jpeg"/><Relationship Id="rId4" Type="http://schemas.openxmlformats.org/officeDocument/2006/relationships/image" Target="../media/image10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7.jpeg"/><Relationship Id="rId4" Type="http://schemas.openxmlformats.org/officeDocument/2006/relationships/image" Target="../media/image10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1.jpeg"/><Relationship Id="rId4" Type="http://schemas.openxmlformats.org/officeDocument/2006/relationships/image" Target="../media/image1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eg"/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5.png"/><Relationship Id="rId4" Type="http://schemas.openxmlformats.org/officeDocument/2006/relationships/image" Target="../media/image11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8.jpeg"/><Relationship Id="rId4" Type="http://schemas.openxmlformats.org/officeDocument/2006/relationships/image" Target="../media/image117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gif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Box 4"/>
          <p:cNvSpPr txBox="1">
            <a:spLocks noChangeArrowheads="1"/>
          </p:cNvSpPr>
          <p:nvPr/>
        </p:nvSpPr>
        <p:spPr bwMode="auto">
          <a:xfrm>
            <a:off x="0" y="5013325"/>
            <a:ext cx="5545138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Воспитатель: </a:t>
            </a:r>
          </a:p>
          <a:p>
            <a:pPr algn="ctr"/>
            <a:r>
              <a:rPr lang="ru-RU" sz="2400" b="1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Лещенко Елена Станиславовна</a:t>
            </a:r>
          </a:p>
          <a:p>
            <a:pPr algn="ctr"/>
            <a:r>
              <a:rPr lang="ru-RU" sz="2000" b="1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МДОУ ИРМО «Марковский детский сад комбинированного вида</a:t>
            </a:r>
            <a:r>
              <a:rPr lang="ru-RU" sz="2400" b="1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13314" name="Заголовок 1"/>
          <p:cNvSpPr>
            <a:spLocks/>
          </p:cNvSpPr>
          <p:nvPr/>
        </p:nvSpPr>
        <p:spPr bwMode="auto">
          <a:xfrm>
            <a:off x="457200" y="260350"/>
            <a:ext cx="4691063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5200" b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Экологически чистые сказки с берега Байкала</a:t>
            </a:r>
            <a:r>
              <a:rPr lang="ru-RU" sz="40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CC0000"/>
                </a:solidFill>
              </a:rPr>
              <a:t>Чем занимается лягушка зимой?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92275" y="1412875"/>
            <a:ext cx="2697163" cy="256698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4813" y="4292600"/>
            <a:ext cx="2714625" cy="202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32363" y="1412875"/>
            <a:ext cx="2160587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Рисунок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9338" y="4294188"/>
            <a:ext cx="2160587" cy="203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CC0000"/>
                </a:solidFill>
              </a:rPr>
              <a:t>Где обитают комары?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4213" y="1417638"/>
            <a:ext cx="3451225" cy="215582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4051300"/>
            <a:ext cx="3451225" cy="224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32363" y="1398588"/>
            <a:ext cx="3146425" cy="225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Рисунок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32363" y="4076700"/>
            <a:ext cx="3146425" cy="230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CC0000"/>
                </a:solidFill>
              </a:rPr>
              <a:t>Чем отблагодарил Ольховая Почка девочку?</a:t>
            </a:r>
            <a:endParaRPr lang="ru-RU" dirty="0">
              <a:solidFill>
                <a:srgbClr val="CC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03350" y="1430338"/>
            <a:ext cx="2663825" cy="278765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51000" y="4230688"/>
            <a:ext cx="2376488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7900" y="1557338"/>
            <a:ext cx="2884488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Рисунок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7900" y="4149725"/>
            <a:ext cx="2879725" cy="215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CC0000"/>
                </a:solidFill>
              </a:rPr>
              <a:t>Чем здороваются муравьи?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03350" y="1341438"/>
            <a:ext cx="2663825" cy="265112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12875" y="4149725"/>
            <a:ext cx="3105150" cy="233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3800" y="4149725"/>
            <a:ext cx="3114675" cy="233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67225" y="1341438"/>
            <a:ext cx="3668713" cy="259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CC0000"/>
                </a:solidFill>
              </a:rPr>
              <a:t>Что привлекло муравья к бутылке?</a:t>
            </a:r>
            <a:endParaRPr lang="ru-RU" dirty="0">
              <a:solidFill>
                <a:srgbClr val="CC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24075" y="1624013"/>
            <a:ext cx="2481263" cy="2481262"/>
          </a:xfrm>
        </p:spPr>
      </p:pic>
      <p:pic>
        <p:nvPicPr>
          <p:cNvPr id="26627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3933825"/>
            <a:ext cx="172720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27588" y="1674813"/>
            <a:ext cx="2257425" cy="225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92338" y="4105275"/>
            <a:ext cx="2278062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CC0000"/>
                </a:solidFill>
              </a:rPr>
              <a:t>Что делает суслик, если заметит опасность?</a:t>
            </a:r>
            <a:endParaRPr lang="ru-RU" dirty="0">
              <a:solidFill>
                <a:srgbClr val="CC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71550" y="1400175"/>
            <a:ext cx="2446338" cy="232410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1417638"/>
            <a:ext cx="3121025" cy="210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68375" y="3879850"/>
            <a:ext cx="3295650" cy="247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Рисунок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80113" y="3725863"/>
            <a:ext cx="1857375" cy="277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CC0000"/>
                </a:solidFill>
              </a:rPr>
              <a:t> Кто главные враги сусликов? </a:t>
            </a:r>
          </a:p>
        </p:txBody>
      </p:sp>
      <p:pic>
        <p:nvPicPr>
          <p:cNvPr id="2867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219700" y="4149725"/>
            <a:ext cx="2728913" cy="204787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1450" y="1844675"/>
            <a:ext cx="2665413" cy="199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1550" y="1844675"/>
            <a:ext cx="2613025" cy="199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71550" y="4365625"/>
            <a:ext cx="260350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Рисунок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03575" y="2997200"/>
            <a:ext cx="25146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"/>
                            </p:stCondLst>
                            <p:childTnLst>
                              <p:par>
                                <p:cTn id="11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CC0000"/>
                </a:solidFill>
              </a:rPr>
              <a:t>Чем выстилает норку суслик?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87450" y="1417638"/>
            <a:ext cx="3073400" cy="192087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800" y="1417638"/>
            <a:ext cx="28829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87450" y="3860800"/>
            <a:ext cx="3022600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Рисунок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3800" y="3787775"/>
            <a:ext cx="288290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CC0000"/>
                </a:solidFill>
              </a:rPr>
              <a:t>Где рябчики делают свои гнезда?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03350" y="1557338"/>
            <a:ext cx="2952750" cy="208756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350" y="3843338"/>
            <a:ext cx="3187700" cy="210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Рисунок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79988" y="3843338"/>
            <a:ext cx="2816225" cy="211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Рисунок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79988" y="1557338"/>
            <a:ext cx="2816225" cy="211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CC0000"/>
                </a:solidFill>
              </a:rPr>
              <a:t>Куда прячутся молодые рябчики от опасности? </a:t>
            </a:r>
            <a:endParaRPr lang="ru-RU" dirty="0">
              <a:solidFill>
                <a:srgbClr val="CC0000"/>
              </a:solidFill>
            </a:endParaRPr>
          </a:p>
        </p:txBody>
      </p:sp>
      <p:pic>
        <p:nvPicPr>
          <p:cNvPr id="31746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54163" y="4005263"/>
            <a:ext cx="2828925" cy="21209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5600" y="1447800"/>
            <a:ext cx="2068513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4163" y="1577975"/>
            <a:ext cx="2828925" cy="21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4133850"/>
            <a:ext cx="2946400" cy="196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099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000" b="1" dirty="0">
                <a:solidFill>
                  <a:srgbClr val="FF0000"/>
                </a:solidFill>
              </a:rPr>
              <a:t>Викторина 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6600"/>
                </a:solidFill>
              </a:rPr>
              <a:t>по </a:t>
            </a:r>
            <a:r>
              <a:rPr lang="ru-RU" dirty="0" smtClean="0">
                <a:solidFill>
                  <a:srgbClr val="006600"/>
                </a:solidFill>
              </a:rPr>
              <a:t>сказкам</a:t>
            </a:r>
            <a:r>
              <a:rPr lang="ru-RU" dirty="0">
                <a:solidFill>
                  <a:srgbClr val="006600"/>
                </a:solidFill>
              </a:rPr>
              <a:t/>
            </a:r>
            <a:br>
              <a:rPr lang="ru-RU" dirty="0">
                <a:solidFill>
                  <a:srgbClr val="006600"/>
                </a:solidFill>
              </a:rPr>
            </a:br>
            <a:r>
              <a:rPr lang="ru-RU" dirty="0">
                <a:solidFill>
                  <a:srgbClr val="006600"/>
                </a:solidFill>
              </a:rPr>
              <a:t> Софьи Бунтовской</a:t>
            </a:r>
            <a:br>
              <a:rPr lang="ru-RU" dirty="0">
                <a:solidFill>
                  <a:srgbClr val="006600"/>
                </a:solidFill>
              </a:rPr>
            </a:br>
            <a:endParaRPr lang="ru-RU" dirty="0">
              <a:solidFill>
                <a:srgbClr val="0066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2565400"/>
            <a:ext cx="6877050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CC0000"/>
                </a:solidFill>
              </a:rPr>
              <a:t>Как по другому называют кедровку?   </a:t>
            </a:r>
            <a:endParaRPr lang="ru-RU" dirty="0">
              <a:solidFill>
                <a:srgbClr val="CC0000"/>
              </a:solidFill>
            </a:endParaRPr>
          </a:p>
        </p:txBody>
      </p:sp>
      <p:pic>
        <p:nvPicPr>
          <p:cNvPr id="32770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932363" y="3943350"/>
            <a:ext cx="2822575" cy="228282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3943350"/>
            <a:ext cx="316865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7088" y="1497013"/>
            <a:ext cx="3168650" cy="214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32363" y="1474788"/>
            <a:ext cx="2894012" cy="217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CC0000"/>
                </a:solidFill>
              </a:rPr>
              <a:t>Кто ещё съедает запасы забывчивой кедровки?</a:t>
            </a:r>
            <a:endParaRPr lang="ru-RU" dirty="0">
              <a:solidFill>
                <a:srgbClr val="CC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81075" y="4508500"/>
            <a:ext cx="3100388" cy="197485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1700213"/>
            <a:ext cx="3049588" cy="228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6825" y="1700213"/>
            <a:ext cx="3048000" cy="228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Рисунок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6825" y="4460875"/>
            <a:ext cx="3049588" cy="202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CC0000"/>
                </a:solidFill>
              </a:rPr>
              <a:t>От кого медведь спас кедровку, в рассказе « Таёжный клад»?</a:t>
            </a:r>
            <a:endParaRPr lang="ru-RU" dirty="0">
              <a:solidFill>
                <a:srgbClr val="CC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16013" y="3860800"/>
            <a:ext cx="2830512" cy="212090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1700213"/>
            <a:ext cx="2830512" cy="202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6463" y="1557338"/>
            <a:ext cx="3240087" cy="202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Рисунок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68838" y="4016375"/>
            <a:ext cx="3287712" cy="21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CC0000"/>
                </a:solidFill>
              </a:rPr>
              <a:t>Какой зверь занял барсучью норку?</a:t>
            </a:r>
            <a:endParaRPr lang="ru-RU" dirty="0">
              <a:solidFill>
                <a:srgbClr val="CC00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55650" y="1417638"/>
            <a:ext cx="3178175" cy="2371725"/>
          </a:xfrm>
        </p:spPr>
      </p:pic>
      <p:pic>
        <p:nvPicPr>
          <p:cNvPr id="35843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0063" y="1417638"/>
            <a:ext cx="21971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650" y="4160838"/>
            <a:ext cx="3178175" cy="217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02225" y="4511675"/>
            <a:ext cx="268287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smtClean="0">
                <a:solidFill>
                  <a:srgbClr val="CC0000"/>
                </a:solidFill>
              </a:rPr>
              <a:t>Сколько этажей в норке у барсука,</a:t>
            </a:r>
            <a:br>
              <a:rPr lang="ru-RU" sz="3200" smtClean="0">
                <a:solidFill>
                  <a:srgbClr val="CC0000"/>
                </a:solidFill>
              </a:rPr>
            </a:br>
            <a:r>
              <a:rPr lang="ru-RU" sz="3200" smtClean="0">
                <a:solidFill>
                  <a:srgbClr val="CC0000"/>
                </a:solidFill>
              </a:rPr>
              <a:t> из рассказа «Как лисица барсучий дом заняла»?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11188" y="1812925"/>
            <a:ext cx="2665412" cy="1957388"/>
          </a:xfrm>
        </p:spPr>
      </p:pic>
      <p:pic>
        <p:nvPicPr>
          <p:cNvPr id="36867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6100" y="3813175"/>
            <a:ext cx="3384550" cy="253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11713" y="1722438"/>
            <a:ext cx="2935287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1188" y="3865563"/>
            <a:ext cx="3249612" cy="243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CC0000"/>
                </a:solidFill>
              </a:rPr>
              <a:t>Что больше всего любит есть барсук?</a:t>
            </a:r>
            <a:endParaRPr lang="ru-RU" dirty="0">
              <a:solidFill>
                <a:srgbClr val="CC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772025" y="1581150"/>
            <a:ext cx="3184525" cy="2036763"/>
          </a:xfrm>
        </p:spPr>
      </p:pic>
      <p:pic>
        <p:nvPicPr>
          <p:cNvPr id="37891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72025" y="4221163"/>
            <a:ext cx="2989263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7088" y="4221163"/>
            <a:ext cx="3306762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6325" y="1581150"/>
            <a:ext cx="2808288" cy="203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CC0000"/>
                </a:solidFill>
              </a:rPr>
              <a:t>Что барсук убирает вокруг норки?</a:t>
            </a:r>
            <a:endParaRPr lang="ru-RU" dirty="0">
              <a:solidFill>
                <a:srgbClr val="CC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74750" y="3933825"/>
            <a:ext cx="3292475" cy="2192338"/>
          </a:xfrm>
        </p:spPr>
      </p:pic>
      <p:pic>
        <p:nvPicPr>
          <p:cNvPr id="38915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4750" y="1589088"/>
            <a:ext cx="3292475" cy="210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83150" y="1589088"/>
            <a:ext cx="3001963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99025" y="3884613"/>
            <a:ext cx="3027363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CC0000"/>
                </a:solidFill>
              </a:rPr>
              <a:t>Как зовут птичку, которая спасает от опасности других обитателей леса?</a:t>
            </a:r>
            <a:endParaRPr lang="ru-RU" dirty="0">
              <a:solidFill>
                <a:srgbClr val="CC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36600" y="4029075"/>
            <a:ext cx="3489325" cy="2424113"/>
          </a:xfrm>
        </p:spPr>
      </p:pic>
      <p:pic>
        <p:nvPicPr>
          <p:cNvPr id="39939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5450" y="4581525"/>
            <a:ext cx="2220913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8625" y="1504950"/>
            <a:ext cx="2217738" cy="29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6600" y="1417638"/>
            <a:ext cx="3527425" cy="248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CC0000"/>
                </a:solidFill>
              </a:rPr>
              <a:t>От кого должен спасаться заяц? </a:t>
            </a:r>
          </a:p>
        </p:txBody>
      </p:sp>
      <p:pic>
        <p:nvPicPr>
          <p:cNvPr id="40962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03338" y="1668463"/>
            <a:ext cx="2952750" cy="2212975"/>
          </a:xfrm>
        </p:spPr>
      </p:pic>
      <p:pic>
        <p:nvPicPr>
          <p:cNvPr id="40963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677988"/>
            <a:ext cx="3313112" cy="220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03338" y="4181475"/>
            <a:ext cx="3082925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4208463"/>
            <a:ext cx="3549650" cy="221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CC0000"/>
                </a:solidFill>
              </a:rPr>
              <a:t>Каким способом спасается заяц от врагов? </a:t>
            </a:r>
            <a:endParaRPr lang="ru-RU" dirty="0">
              <a:solidFill>
                <a:srgbClr val="CC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49338" y="1400175"/>
            <a:ext cx="3106737" cy="23368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6013" y="1400175"/>
            <a:ext cx="3024187" cy="226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81088" y="3962400"/>
            <a:ext cx="3043237" cy="236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Рисунок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6825" y="4056063"/>
            <a:ext cx="2951163" cy="227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1281113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FF0000"/>
                </a:solidFill>
              </a:rPr>
              <a:t>Какое растение называют таёжной розой?</a:t>
            </a:r>
          </a:p>
        </p:txBody>
      </p:sp>
      <p:pic>
        <p:nvPicPr>
          <p:cNvPr id="15362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970463" y="3284538"/>
            <a:ext cx="2989262" cy="3165475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9613" y="4005263"/>
            <a:ext cx="1727200" cy="198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87975" y="1700213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00200" y="1423988"/>
            <a:ext cx="2393950" cy="233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"/>
                            </p:stCondLst>
                            <p:childTnLst>
                              <p:par>
                                <p:cTn id="11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CC0000"/>
                </a:solidFill>
              </a:rPr>
              <a:t>Закончите: «У голомянки нет…»? </a:t>
            </a:r>
            <a:endParaRPr lang="ru-RU" dirty="0">
              <a:solidFill>
                <a:srgbClr val="CC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60425" y="1549400"/>
            <a:ext cx="3462338" cy="22225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0425" y="4005263"/>
            <a:ext cx="3462338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14913" y="1549400"/>
            <a:ext cx="3138487" cy="222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Рисунок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9938" y="4314825"/>
            <a:ext cx="355282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CC0000"/>
                </a:solidFill>
              </a:rPr>
              <a:t>Почему голомянку очень тяжело ловить? </a:t>
            </a:r>
            <a:endParaRPr lang="ru-RU" dirty="0">
              <a:solidFill>
                <a:srgbClr val="CC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42988" y="1712913"/>
            <a:ext cx="3241675" cy="2300287"/>
          </a:xfrm>
        </p:spPr>
      </p:pic>
      <p:pic>
        <p:nvPicPr>
          <p:cNvPr id="44035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4157663"/>
            <a:ext cx="3314700" cy="206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24388" y="1712913"/>
            <a:ext cx="3406775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42988" y="4157663"/>
            <a:ext cx="3494087" cy="206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Объект 1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55650" y="549275"/>
            <a:ext cx="7416800" cy="5683250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49250" y="34925"/>
            <a:ext cx="8229600" cy="17907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6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sz="6600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395288" y="404813"/>
            <a:ext cx="8280400" cy="11525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Какой цветок может предсказывать дождь?</a:t>
            </a:r>
            <a:endParaRPr lang="ru-RU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27088" y="1673225"/>
            <a:ext cx="3073400" cy="230505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9700" y="1562100"/>
            <a:ext cx="3065463" cy="229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650" y="4149725"/>
            <a:ext cx="3071813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Рисунок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9700" y="4095750"/>
            <a:ext cx="3143250" cy="232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CC0000"/>
                </a:solidFill>
              </a:rPr>
              <a:t>Зачем нерпа выбирается на сушу?</a:t>
            </a:r>
            <a:endParaRPr lang="ru-RU" dirty="0">
              <a:solidFill>
                <a:srgbClr val="CC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857750" y="1595438"/>
            <a:ext cx="3089275" cy="2193925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60475" y="4051300"/>
            <a:ext cx="3198813" cy="207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60475" y="1568450"/>
            <a:ext cx="3198813" cy="225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Рисунок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33938" y="4025900"/>
            <a:ext cx="3089275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CC0000"/>
                </a:solidFill>
              </a:rPr>
              <a:t>Нерпа предпочитает есть: жирную, мягкую, вкусную рыбу…?</a:t>
            </a:r>
            <a:endParaRPr lang="ru-RU" dirty="0">
              <a:solidFill>
                <a:srgbClr val="CC000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79400" y="3933825"/>
            <a:ext cx="4465638" cy="2095500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1484313"/>
            <a:ext cx="3656012" cy="198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64075" y="1484313"/>
            <a:ext cx="4033838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Рисунок 1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72025" y="3568700"/>
            <a:ext cx="3330575" cy="249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CC0000"/>
                </a:solidFill>
              </a:rPr>
              <a:t>Для чего когти медведю?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35150" y="1169988"/>
            <a:ext cx="2092325" cy="312261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93838" y="4365625"/>
            <a:ext cx="2720975" cy="203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3" y="1125538"/>
            <a:ext cx="3425825" cy="256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Рисунок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3" y="3775075"/>
            <a:ext cx="3425825" cy="257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CC0000"/>
                </a:solidFill>
              </a:rPr>
              <a:t>Закончите название рассказа:</a:t>
            </a:r>
            <a:br>
              <a:rPr lang="ru-RU" dirty="0" smtClean="0">
                <a:solidFill>
                  <a:srgbClr val="CC0000"/>
                </a:solidFill>
              </a:rPr>
            </a:br>
            <a:r>
              <a:rPr lang="ru-RU" dirty="0" smtClean="0">
                <a:solidFill>
                  <a:srgbClr val="CC0000"/>
                </a:solidFill>
              </a:rPr>
              <a:t>«Бутылка и...?»</a:t>
            </a:r>
            <a:endParaRPr lang="ru-RU" dirty="0">
              <a:solidFill>
                <a:srgbClr val="CC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31913" y="1500188"/>
            <a:ext cx="2565400" cy="25654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1557338"/>
            <a:ext cx="2922587" cy="219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1400" y="3971925"/>
            <a:ext cx="3144838" cy="235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Рисунок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32363" y="3971925"/>
            <a:ext cx="2922587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CC0000"/>
                </a:solidFill>
              </a:rPr>
              <a:t>Какое важное задание в природе выполняет лягушка?</a:t>
            </a:r>
            <a:endParaRPr lang="ru-RU" dirty="0">
              <a:solidFill>
                <a:srgbClr val="CC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38250" y="4076700"/>
            <a:ext cx="3013075" cy="2011363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33488" y="1663700"/>
            <a:ext cx="3013075" cy="216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7900" y="1647825"/>
            <a:ext cx="3452813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Рисунок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8263" y="3965575"/>
            <a:ext cx="266382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6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C0000"/>
      </a:hlink>
      <a:folHlink>
        <a:srgbClr val="974806"/>
      </a:folHlink>
    </a:clrScheme>
    <a:fontScheme name="Другая 1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1106</TotalTime>
  <Words>187</Words>
  <Application>Microsoft Office PowerPoint</Application>
  <PresentationFormat>Экран (4:3)</PresentationFormat>
  <Paragraphs>35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32</vt:i4>
      </vt:variant>
    </vt:vector>
  </HeadingPairs>
  <TitlesOfParts>
    <vt:vector size="37" baseType="lpstr">
      <vt:lpstr>Arial</vt:lpstr>
      <vt:lpstr>Times New Roman</vt:lpstr>
      <vt:lpstr>Calibri</vt:lpstr>
      <vt:lpstr>Тема Office</vt:lpstr>
      <vt:lpstr>Тема Office</vt:lpstr>
      <vt:lpstr>Слайд 1</vt:lpstr>
      <vt:lpstr>Викторина  по сказкам  Софьи Бунтовской </vt:lpstr>
      <vt:lpstr>Какое растение называют таёжной розой?</vt:lpstr>
      <vt:lpstr>Какой цветок может предсказывать дождь?</vt:lpstr>
      <vt:lpstr>Зачем нерпа выбирается на сушу?</vt:lpstr>
      <vt:lpstr>Нерпа предпочитает есть: жирную, мягкую, вкусную рыбу…?</vt:lpstr>
      <vt:lpstr>Для чего когти медведю?</vt:lpstr>
      <vt:lpstr>Закончите название рассказа: «Бутылка и...?»</vt:lpstr>
      <vt:lpstr>Какое важное задание в природе выполняет лягушка?</vt:lpstr>
      <vt:lpstr>Чем занимается лягушка зимой?</vt:lpstr>
      <vt:lpstr>Где обитают комары?</vt:lpstr>
      <vt:lpstr>Чем отблагодарил Ольховая Почка девочку?</vt:lpstr>
      <vt:lpstr>Чем здороваются муравьи?</vt:lpstr>
      <vt:lpstr>Что привлекло муравья к бутылке?</vt:lpstr>
      <vt:lpstr>Что делает суслик, если заметит опасность?</vt:lpstr>
      <vt:lpstr> Кто главные враги сусликов? </vt:lpstr>
      <vt:lpstr>Чем выстилает норку суслик?</vt:lpstr>
      <vt:lpstr>Где рябчики делают свои гнезда?</vt:lpstr>
      <vt:lpstr>Куда прячутся молодые рябчики от опасности? </vt:lpstr>
      <vt:lpstr>Как по другому называют кедровку?   </vt:lpstr>
      <vt:lpstr>Кто ещё съедает запасы забывчивой кедровки?</vt:lpstr>
      <vt:lpstr>От кого медведь спас кедровку, в рассказе « Таёжный клад»?</vt:lpstr>
      <vt:lpstr>Какой зверь занял барсучью норку?</vt:lpstr>
      <vt:lpstr>Сколько этажей в норке у барсука,  из рассказа «Как лисица барсучий дом заняла»?</vt:lpstr>
      <vt:lpstr>Что больше всего любит есть барсук?</vt:lpstr>
      <vt:lpstr>Что барсук убирает вокруг норки?</vt:lpstr>
      <vt:lpstr>Как зовут птичку, которая спасает от опасности других обитателей леса?</vt:lpstr>
      <vt:lpstr>От кого должен спасаться заяц? </vt:lpstr>
      <vt:lpstr>Каким способом спасается заяц от врагов? </vt:lpstr>
      <vt:lpstr>Закончите: «У голомянки нет…»? </vt:lpstr>
      <vt:lpstr>Почему голомянку очень тяжело ловить? 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Елена</dc:creator>
  <cp:lastModifiedBy>Алексей</cp:lastModifiedBy>
  <cp:revision>63</cp:revision>
  <dcterms:created xsi:type="dcterms:W3CDTF">2014-08-08T16:01:14Z</dcterms:created>
  <dcterms:modified xsi:type="dcterms:W3CDTF">2016-03-27T08:45:41Z</dcterms:modified>
</cp:coreProperties>
</file>