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14" y="-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14138-137A-4C1D-8931-25DFCE0EAD35}" type="datetimeFigureOut">
              <a:rPr lang="ru-RU" smtClean="0"/>
              <a:t>29.03.2016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A8B9F1-A2D1-4192-9B0F-5D9A63AE7A0E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14138-137A-4C1D-8931-25DFCE0EAD35}" type="datetimeFigureOut">
              <a:rPr lang="ru-RU" smtClean="0"/>
              <a:t>29.03.2016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B9F1-A2D1-4192-9B0F-5D9A63AE7A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14138-137A-4C1D-8931-25DFCE0EAD35}" type="datetimeFigureOut">
              <a:rPr lang="ru-RU" smtClean="0"/>
              <a:t>29.03.2016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B9F1-A2D1-4192-9B0F-5D9A63AE7A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14138-137A-4C1D-8931-25DFCE0EAD35}" type="datetimeFigureOut">
              <a:rPr lang="ru-RU" smtClean="0"/>
              <a:t>29.03.2016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A8B9F1-A2D1-4192-9B0F-5D9A63AE7A0E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14138-137A-4C1D-8931-25DFCE0EAD35}" type="datetimeFigureOut">
              <a:rPr lang="ru-RU" smtClean="0"/>
              <a:t>29.03.2016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A8B9F1-A2D1-4192-9B0F-5D9A63AE7A0E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14138-137A-4C1D-8931-25DFCE0EAD35}" type="datetimeFigureOut">
              <a:rPr lang="ru-RU" smtClean="0"/>
              <a:t>29.03.2016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A8B9F1-A2D1-4192-9B0F-5D9A63AE7A0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14138-137A-4C1D-8931-25DFCE0EAD35}" type="datetimeFigureOut">
              <a:rPr lang="ru-RU" smtClean="0"/>
              <a:t>29.03.2016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A8B9F1-A2D1-4192-9B0F-5D9A63AE7A0E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14138-137A-4C1D-8931-25DFCE0EAD35}" type="datetimeFigureOut">
              <a:rPr lang="ru-RU" smtClean="0"/>
              <a:t>29.03.2016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A8B9F1-A2D1-4192-9B0F-5D9A63AE7A0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14138-137A-4C1D-8931-25DFCE0EAD35}" type="datetimeFigureOut">
              <a:rPr lang="ru-RU" smtClean="0"/>
              <a:t>29.03.2016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A8B9F1-A2D1-4192-9B0F-5D9A63AE7A0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14138-137A-4C1D-8931-25DFCE0EAD35}" type="datetimeFigureOut">
              <a:rPr lang="ru-RU" smtClean="0"/>
              <a:t>29.03.2016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A8B9F1-A2D1-4192-9B0F-5D9A63AE7A0E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14138-137A-4C1D-8931-25DFCE0EAD35}" type="datetimeFigureOut">
              <a:rPr lang="ru-RU" smtClean="0"/>
              <a:t>29.03.2016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A8B9F1-A2D1-4192-9B0F-5D9A63AE7A0E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9C814138-137A-4C1D-8931-25DFCE0EAD35}" type="datetimeFigureOut">
              <a:rPr lang="ru-RU" smtClean="0"/>
              <a:t>29.03.2016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66A8B9F1-A2D1-4192-9B0F-5D9A63AE7A0E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1584176" cy="158417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188640"/>
            <a:ext cx="1600572" cy="160057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173588"/>
            <a:ext cx="1584176" cy="158417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126070"/>
            <a:ext cx="1600572" cy="160057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-315416"/>
            <a:ext cx="3456384" cy="345638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7607" y="2636912"/>
            <a:ext cx="1724769" cy="1724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114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500"/>
                            </p:stCondLst>
                            <p:childTnLst>
                              <p:par>
                                <p:cTn id="1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0"/>
                            </p:stCondLst>
                            <p:childTnLst>
                              <p:par>
                                <p:cTn id="2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500"/>
                            </p:stCondLst>
                            <p:childTnLst>
                              <p:par>
                                <p:cTn id="2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35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3500"/>
                            </p:stCondLst>
                            <p:childTnLst>
                              <p:par>
                                <p:cTn id="36" presetID="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1.85185E-6 C 0.17969 -1.85185E-6 0.32674 0.14097 0.32674 0.31435 C 0.32674 0.48843 0.17969 0.62986 -4.44444E-6 0.62986 C -0.18038 0.62986 -0.32673 0.48843 -0.32673 0.31435 C -0.32673 0.14097 -0.18038 -1.85185E-6 -4.44444E-6 -1.85185E-6 Z " pathEditMode="relative" rAng="0" ptsTypes="fffff">
                                      <p:cBhvr>
                                        <p:cTn id="3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1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8500"/>
                            </p:stCondLst>
                            <p:childTnLst>
                              <p:par>
                                <p:cTn id="39" presetID="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45061E-6 C -0.18298 4.45061E-6 -0.33055 0.14087 -0.33055 0.31482 C -0.33055 0.48855 -0.18298 0.62942 -3.88889E-6 0.62942 C 0.18212 0.62942 0.33091 0.48855 0.33091 0.31482 C 0.33091 0.14087 0.18212 4.45061E-6 -3.88889E-6 4.45061E-6 Z " pathEditMode="relative" rAng="0" ptsTypes="fffff">
                                      <p:cBhvr>
                                        <p:cTn id="40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314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3500"/>
                            </p:stCondLst>
                            <p:childTnLst>
                              <p:par>
                                <p:cTn id="4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35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31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Базовая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4</cp:revision>
  <dcterms:created xsi:type="dcterms:W3CDTF">2016-03-23T12:05:06Z</dcterms:created>
  <dcterms:modified xsi:type="dcterms:W3CDTF">2016-03-29T12:16:46Z</dcterms:modified>
</cp:coreProperties>
</file>