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74" r:id="rId3"/>
    <p:sldId id="277" r:id="rId4"/>
    <p:sldId id="275" r:id="rId5"/>
    <p:sldId id="283" r:id="rId6"/>
    <p:sldId id="284" r:id="rId7"/>
    <p:sldId id="286" r:id="rId8"/>
    <p:sldId id="276" r:id="rId9"/>
    <p:sldId id="278" r:id="rId10"/>
    <p:sldId id="287" r:id="rId11"/>
    <p:sldId id="279" r:id="rId12"/>
    <p:sldId id="280" r:id="rId13"/>
    <p:sldId id="281" r:id="rId14"/>
    <p:sldId id="285" r:id="rId15"/>
    <p:sldId id="282" r:id="rId16"/>
    <p:sldId id="290" r:id="rId17"/>
    <p:sldId id="288" r:id="rId18"/>
    <p:sldId id="289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7774B8-B1DF-4C65-A2FC-E14804320819}">
          <p14:sldIdLst>
            <p14:sldId id="300"/>
            <p14:sldId id="274"/>
            <p14:sldId id="277"/>
            <p14:sldId id="275"/>
            <p14:sldId id="283"/>
            <p14:sldId id="284"/>
            <p14:sldId id="286"/>
            <p14:sldId id="276"/>
            <p14:sldId id="278"/>
            <p14:sldId id="287"/>
            <p14:sldId id="279"/>
            <p14:sldId id="280"/>
            <p14:sldId id="281"/>
            <p14:sldId id="285"/>
            <p14:sldId id="282"/>
            <p14:sldId id="290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ulturavrn.ru/datas/users/osrogozskb5_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564" y="260648"/>
            <a:ext cx="8782923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5157192"/>
            <a:ext cx="7859216" cy="147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Выполнила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  </a:t>
            </a:r>
            <a:r>
              <a:rPr lang="ru-RU" sz="32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Бахолдина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О. И.</a:t>
            </a:r>
          </a:p>
          <a:p>
            <a:pPr marL="0" indent="0">
              <a:buNone/>
            </a:pP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 МКДОУ Д/С №8  Г.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Острогожск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8229600" cy="1431032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FFC000"/>
                </a:solidFill>
              </a:rPr>
              <a:t> </a:t>
            </a:r>
            <a:endParaRPr lang="ru-RU" b="1" i="1" u="sng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348880"/>
            <a:ext cx="88569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ПРЕЗЕНТАЦИЯ</a:t>
            </a:r>
            <a:b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sz="48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Достопримечательности города Острогожска»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789040"/>
            <a:ext cx="635728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0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Бюст на родине дважды героя Советского Союза летчика-космонавта</a:t>
            </a:r>
            <a:br>
              <a:rPr lang="ru-RU" sz="2000" b="1" dirty="0" smtClean="0"/>
            </a:br>
            <a:r>
              <a:rPr lang="ru-RU" sz="2000" b="1" dirty="0" smtClean="0"/>
              <a:t> А. В. Филипченко </a:t>
            </a:r>
            <a:endParaRPr lang="ru-RU" sz="2000" b="1" dirty="0"/>
          </a:p>
        </p:txBody>
      </p:sp>
      <p:pic>
        <p:nvPicPr>
          <p:cNvPr id="4" name="Объект 3" descr="32891389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9288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04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/>
              <a:t>Мемориал «Вечный огонь» (братская могила №223)</a:t>
            </a:r>
          </a:p>
        </p:txBody>
      </p:sp>
      <p:pic>
        <p:nvPicPr>
          <p:cNvPr id="4" name="Объект 3" descr="http://www.ostrogadm.ru/ifiles/raion/Pamyatniki/DSC_173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672408" cy="275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ostrogadm.ru/ifiles/raion/Pamyatniki/DSCN3576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532859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ostrogadm.ru/ifiles/raion/Pamyatniki/P123023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07247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14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«Аллея Героев</a:t>
            </a:r>
            <a:r>
              <a:rPr lang="ru-RU" sz="2000" dirty="0" smtClean="0"/>
              <a:t>» в  </a:t>
            </a:r>
            <a:r>
              <a:rPr lang="ru-RU" sz="2000" dirty="0"/>
              <a:t>городском саду</a:t>
            </a:r>
          </a:p>
        </p:txBody>
      </p:sp>
      <p:pic>
        <p:nvPicPr>
          <p:cNvPr id="4" name="Объект 3" descr="http://www.ostrogadm.ru/ifiles/raion/Pamyatniki/DSC_0410%D0%B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80920" cy="5453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26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Памятник «Победы»  в городском </a:t>
            </a:r>
            <a:r>
              <a:rPr lang="ru-RU" sz="2000" b="1" dirty="0" smtClean="0"/>
              <a:t>саду.    На </a:t>
            </a:r>
            <a:r>
              <a:rPr lang="ru-RU" sz="2000" b="1" dirty="0"/>
              <a:t>пьедестале памятника надпись: </a:t>
            </a:r>
            <a:br>
              <a:rPr lang="ru-RU" sz="2000" b="1" dirty="0"/>
            </a:br>
            <a:r>
              <a:rPr lang="ru-RU" sz="2000" b="1" dirty="0"/>
              <a:t>«Люди! Покуда сердца стучатся - помните, какой ценой завоёвано счастье».</a:t>
            </a:r>
            <a:br>
              <a:rPr lang="ru-RU" sz="2000" b="1" dirty="0"/>
            </a:br>
            <a:r>
              <a:rPr lang="ru-RU" sz="2000" b="1" dirty="0"/>
              <a:t>. </a:t>
            </a:r>
          </a:p>
        </p:txBody>
      </p:sp>
      <p:pic>
        <p:nvPicPr>
          <p:cNvPr id="4" name="Объект 3" descr="http://www.ostrogadm.ru/ifiles/raion/Pamyatniki/5469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489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59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/>
              <a:t>Памятный знак, посвященный  25-й годовщине со дня аварии на Чернобыльской АЭС </a:t>
            </a:r>
          </a:p>
        </p:txBody>
      </p:sp>
      <p:pic>
        <p:nvPicPr>
          <p:cNvPr id="4" name="Объект 5" descr="http://www.ostrogadm.ru/ifiles/raion/Pamyatniki/IMG_8994%20%5b800x600%5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1682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54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Памятник Василию </a:t>
            </a:r>
            <a:r>
              <a:rPr lang="ru-RU" sz="2000" dirty="0" err="1" smtClean="0"/>
              <a:t>Кубаневу</a:t>
            </a:r>
            <a:r>
              <a:rPr lang="ru-RU" sz="2000" dirty="0" smtClean="0"/>
              <a:t> в парке им. </a:t>
            </a:r>
            <a:r>
              <a:rPr lang="ru-RU" sz="2000" dirty="0" err="1" smtClean="0"/>
              <a:t>Кубанева</a:t>
            </a:r>
            <a:r>
              <a:rPr lang="ru-RU" sz="2000" dirty="0" smtClean="0"/>
              <a:t> в центре города</a:t>
            </a:r>
            <a:endParaRPr lang="ru-RU" sz="2000" dirty="0"/>
          </a:p>
        </p:txBody>
      </p:sp>
      <p:pic>
        <p:nvPicPr>
          <p:cNvPr id="4" name="Объект 3" descr="http://www.ostrogadm.ru/ifiles/raion/Pamyatniki/DSC_05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2879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48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Памятник известному художнику И.Н. </a:t>
            </a:r>
            <a:r>
              <a:rPr lang="ru-RU" sz="2000" b="1" dirty="0"/>
              <a:t>К</a:t>
            </a:r>
            <a:r>
              <a:rPr lang="ru-RU" sz="2000" b="1" dirty="0" smtClean="0"/>
              <a:t>рамскому</a:t>
            </a:r>
            <a:endParaRPr lang="ru-RU" sz="2000" b="1" dirty="0"/>
          </a:p>
        </p:txBody>
      </p:sp>
      <p:pic>
        <p:nvPicPr>
          <p:cNvPr id="4" name="Объект 3" descr="pi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3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амять </a:t>
            </a:r>
            <a:r>
              <a:rPr lang="ru-RU" sz="2000" dirty="0"/>
              <a:t>о </a:t>
            </a:r>
            <a:r>
              <a:rPr lang="ru-RU" sz="2000" dirty="0" smtClean="0"/>
              <a:t>художнике И. Н. Крамском </a:t>
            </a:r>
            <a:r>
              <a:rPr lang="ru-RU" sz="2000" dirty="0"/>
              <a:t>в Острогожске хранит старая мазанка.</a:t>
            </a:r>
          </a:p>
        </p:txBody>
      </p:sp>
      <p:pic>
        <p:nvPicPr>
          <p:cNvPr id="4" name="Объект 3" descr="http://culturavrn.ru/datas/users/osrogozskb7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78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Памятник воинам-автомобилистам, погибшим в годы Великой Отечественной </a:t>
            </a:r>
            <a:r>
              <a:rPr lang="ru-RU" sz="2000" b="1" dirty="0" smtClean="0"/>
              <a:t>войны на территории воинской части</a:t>
            </a:r>
            <a:endParaRPr lang="ru-RU" sz="2000" b="1" dirty="0"/>
          </a:p>
        </p:txBody>
      </p:sp>
      <p:pic>
        <p:nvPicPr>
          <p:cNvPr id="4" name="Объект 3" descr="http://www.ostrogadm.ru/ifiles/raion/Pamyatniki/DSCN17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92887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50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Памятник «Танк Т-34» </a:t>
            </a:r>
            <a:r>
              <a:rPr lang="ru-RU" sz="2000" b="1" dirty="0" smtClean="0"/>
              <a:t>установлен </a:t>
            </a:r>
            <a:r>
              <a:rPr lang="ru-RU" sz="2000" b="1" dirty="0"/>
              <a:t>перед въездом в город  Острогожск со стороны города Воронеж</a:t>
            </a:r>
          </a:p>
        </p:txBody>
      </p:sp>
      <p:pic>
        <p:nvPicPr>
          <p:cNvPr id="4" name="Объект 3" descr="http://www.ostrogadm.ru/ifiles/raion/Pamyatniki/DSC_03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4481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1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  1652 году на южной границе Русского государства  на реке «Тихая Сосна»  по указанию царя Алексея Михайловича  возник  как крепость  г. ОСТРОГОЖСК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ostrogozhsk.ru/history/dvizhok/data/upimages/tiha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8883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Мемориальный комплекс в честь </a:t>
            </a:r>
            <a:r>
              <a:rPr lang="ru-RU" sz="2000" b="1" dirty="0" err="1"/>
              <a:t>Острогожско-Россошанской</a:t>
            </a:r>
            <a:r>
              <a:rPr lang="ru-RU" sz="2000" b="1" dirty="0"/>
              <a:t> операции </a:t>
            </a:r>
            <a:r>
              <a:rPr lang="ru-RU" sz="2000" b="1" dirty="0" smtClean="0"/>
              <a:t>открыт </a:t>
            </a:r>
            <a:r>
              <a:rPr lang="ru-RU" sz="2000" b="1" dirty="0"/>
              <a:t>в 2003 году перед въездом в город  Острогожск со стороны города Россошь.  </a:t>
            </a:r>
          </a:p>
        </p:txBody>
      </p:sp>
      <p:pic>
        <p:nvPicPr>
          <p:cNvPr id="4" name="Объект 3" descr="http://www.ostrogadm.ru/ifiles/raion/Pamyatniki/%20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65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ru-RU" sz="2000" b="1" dirty="0"/>
              <a:t>Памятный знак  «Женщина-мать, женщина-воин</a:t>
            </a:r>
            <a:r>
              <a:rPr lang="ru-RU" sz="2000" b="1" dirty="0" smtClean="0"/>
              <a:t>» </a:t>
            </a:r>
            <a:r>
              <a:rPr lang="ru-RU" sz="2000" b="1" dirty="0"/>
              <a:t>установлен </a:t>
            </a:r>
            <a:r>
              <a:rPr lang="ru-RU" sz="2000" b="1" dirty="0" smtClean="0"/>
              <a:t> в сквере  </a:t>
            </a:r>
            <a:r>
              <a:rPr lang="ru-RU" sz="2000" b="1" dirty="0"/>
              <a:t>в районе улиц  Солнечная и Первомайская. </a:t>
            </a:r>
          </a:p>
        </p:txBody>
      </p:sp>
      <p:pic>
        <p:nvPicPr>
          <p:cNvPr id="4" name="Объект 3" descr="http://www.ostrogadm.ru/ifiles/raion/Pamyatniki/IMG_31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71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Обелиск в память о солдатах и офицерах, погибших в боях на </a:t>
            </a:r>
            <a:r>
              <a:rPr lang="ru-RU" sz="2000" b="1" dirty="0" err="1"/>
              <a:t>Острогожской</a:t>
            </a:r>
            <a:r>
              <a:rPr lang="ru-RU" sz="2000" b="1" dirty="0"/>
              <a:t> земле в 1942-43 гг. </a:t>
            </a:r>
            <a:r>
              <a:rPr lang="ru-RU" sz="2000" b="1" dirty="0" smtClean="0"/>
              <a:t>открыт  </a:t>
            </a:r>
            <a:r>
              <a:rPr lang="ru-RU" sz="2000" b="1" dirty="0"/>
              <a:t>7 мая 2010 года  на пересечении автомобильных дорог </a:t>
            </a:r>
            <a:r>
              <a:rPr lang="ru-RU" sz="2000" b="1" dirty="0" smtClean="0"/>
              <a:t>Воронеж </a:t>
            </a:r>
            <a:r>
              <a:rPr lang="ru-RU" sz="2000" b="1" dirty="0"/>
              <a:t>– Острогожск и Острогожск – Коротояк – одной из ключевых точек </a:t>
            </a:r>
            <a:r>
              <a:rPr lang="ru-RU" sz="2000" b="1" dirty="0" err="1" smtClean="0"/>
              <a:t>Острогожско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Россошанской</a:t>
            </a:r>
            <a:r>
              <a:rPr lang="ru-RU" sz="2000" b="1" dirty="0" smtClean="0"/>
              <a:t> операции </a:t>
            </a:r>
            <a:endParaRPr lang="ru-RU" sz="2000" b="1" dirty="0"/>
          </a:p>
        </p:txBody>
      </p:sp>
      <p:pic>
        <p:nvPicPr>
          <p:cNvPr id="4" name="Объект 3" descr="http://www.ostrogadm.ru/ifiles/raion/Pamyatniki/DSC_07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00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Мемориальный комплекс в честь </a:t>
            </a:r>
            <a:r>
              <a:rPr lang="ru-RU" sz="2000" b="1" dirty="0" err="1" smtClean="0"/>
              <a:t>Острогожско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Россошанской</a:t>
            </a:r>
            <a:r>
              <a:rPr lang="ru-RU" sz="2000" b="1" dirty="0" smtClean="0"/>
              <a:t> операции установлен на въезде в Острогожск со стороны Россоши</a:t>
            </a:r>
            <a:endParaRPr lang="ru-RU" sz="2000" b="1" dirty="0"/>
          </a:p>
        </p:txBody>
      </p:sp>
      <p:pic>
        <p:nvPicPr>
          <p:cNvPr id="4" name="Объект 3" descr="Международный реестр мемориалов, кладбищ, воинских захоронен…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22202"/>
            <a:ext cx="4104456" cy="443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022202"/>
            <a:ext cx="4123680" cy="4431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56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Памятный знак в честь воинов-афганцев</a:t>
            </a:r>
            <a:br>
              <a:rPr lang="ru-RU" sz="2000" b="1" dirty="0"/>
            </a:br>
            <a:r>
              <a:rPr lang="ru-RU" sz="2000" b="1" dirty="0" smtClean="0"/>
              <a:t>установлен  </a:t>
            </a:r>
            <a:r>
              <a:rPr lang="ru-RU" sz="2000" b="1" dirty="0"/>
              <a:t>на  «Аллее афганцев» на ул. Освобождения в 2010 году - </a:t>
            </a:r>
            <a:br>
              <a:rPr lang="ru-RU" sz="2000" b="1" dirty="0"/>
            </a:br>
            <a:r>
              <a:rPr lang="ru-RU" sz="2000" b="1" dirty="0"/>
              <a:t>в 21-ю годовщину вывода войск из Афганистана. </a:t>
            </a:r>
          </a:p>
        </p:txBody>
      </p:sp>
      <p:pic>
        <p:nvPicPr>
          <p:cNvPr id="4" name="Объект 3" descr="ArtOfWar. Иллюстрации к &quot;Памятники, памятные знаки &quot;афганцам…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9674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57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Острогожцы</a:t>
            </a:r>
            <a:r>
              <a:rPr lang="ru-RU" sz="2000" b="1" smtClean="0"/>
              <a:t>  празднуют День </a:t>
            </a:r>
            <a:r>
              <a:rPr lang="ru-RU" sz="2000" b="1" dirty="0" smtClean="0"/>
              <a:t>города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алю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9"/>
            <a:ext cx="7704856" cy="5259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831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82990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486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Современный город Острогожск с высоты птичьего полета</a:t>
            </a:r>
            <a:endParaRPr lang="ru-RU" sz="2000" b="1" dirty="0"/>
          </a:p>
        </p:txBody>
      </p:sp>
      <p:pic>
        <p:nvPicPr>
          <p:cNvPr id="4" name="Объект 3" descr="http://culturavrn.ru/datas/users/osrogozskb3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30120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Острогожск занимает второе место после Воронежа  в области по количеству зарегистрированных памятников истории и архитектуры. Два из них относятся к памятникам общероссийского значения. Это дом, в котором прошли детские годы художника Ивана Крамского, и церковь Михаила Архангела, начало строительства которой датировано 1755 годом.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15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Центральная площадь города, памятник В.И. Ленину</a:t>
            </a:r>
            <a:endParaRPr lang="ru-RU" sz="2000" b="1" dirty="0"/>
          </a:p>
        </p:txBody>
      </p:sp>
      <p:pic>
        <p:nvPicPr>
          <p:cNvPr id="4" name="Объект 3" descr="Острогожск - Путешествия по России - Блоги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88832" cy="5390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46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Ворота в городской сад</a:t>
            </a:r>
            <a:endParaRPr lang="ru-RU" sz="2000" b="1" dirty="0"/>
          </a:p>
        </p:txBody>
      </p:sp>
      <p:pic>
        <p:nvPicPr>
          <p:cNvPr id="4" name="Объект 3" descr="http://culturavrn.ru/datas/users/osrogozskb5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7686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01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Краеведческий  художественный музей имени Н. В. Крамского</a:t>
            </a:r>
            <a:endParaRPr lang="ru-RU" sz="2000" b="1" dirty="0"/>
          </a:p>
        </p:txBody>
      </p:sp>
      <p:pic>
        <p:nvPicPr>
          <p:cNvPr id="4" name="Объект 3" descr="http://culturavrn.ru/datas/users/osrogozskb1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489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5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Один из залов музея</a:t>
            </a:r>
            <a:endParaRPr lang="ru-RU" sz="2000" b="1" dirty="0"/>
          </a:p>
        </p:txBody>
      </p:sp>
      <p:pic>
        <p:nvPicPr>
          <p:cNvPr id="4" name="Объект 3" descr="http://culturavrn.ru/datas/users/osrogozskb6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10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Бюст А.С. Пушкину в сквере  города</a:t>
            </a:r>
            <a:endParaRPr lang="ru-RU" sz="2000" b="1" dirty="0"/>
          </a:p>
        </p:txBody>
      </p:sp>
      <p:pic>
        <p:nvPicPr>
          <p:cNvPr id="4" name="Объект 3" descr="http://www.ostrogadm.ru/ifiles/raion/Pamyatniki/_2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8" t="347" r="-5848" b="-347"/>
          <a:stretch/>
        </p:blipFill>
        <p:spPr bwMode="auto">
          <a:xfrm>
            <a:off x="1907704" y="908720"/>
            <a:ext cx="576064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05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2" name="Объект 11" descr="pi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268760"/>
            <a:ext cx="828092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67544" y="1886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На Майдане, площади Острогожска, в </a:t>
            </a:r>
            <a:r>
              <a:rPr lang="ru-RU" dirty="0" smtClean="0"/>
              <a:t> </a:t>
            </a:r>
            <a:r>
              <a:rPr lang="ru-RU" dirty="0"/>
              <a:t>1696 </a:t>
            </a:r>
            <a:r>
              <a:rPr lang="ru-RU" dirty="0" smtClean="0"/>
              <a:t>году </a:t>
            </a:r>
            <a:r>
              <a:rPr lang="ru-RU" dirty="0"/>
              <a:t>император Петр I принимал гетмана Украины Мазепу и подарил ему шубу с собственного плеча – за хорошую службу и охрану Малороссии от набегов татар.</a:t>
            </a:r>
          </a:p>
        </p:txBody>
      </p:sp>
    </p:spTree>
    <p:extLst>
      <p:ext uri="{BB962C8B-B14F-4D97-AF65-F5344CB8AC3E}">
        <p14:creationId xmlns:p14="http://schemas.microsoft.com/office/powerpoint/2010/main" val="3566788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378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</vt:lpstr>
      <vt:lpstr>В  1652 году на южной границе Русского государства  на реке «Тихая Сосна»  по указанию царя Алексея Михайловича  возник  как крепость  г. ОСТРОГОЖСК</vt:lpstr>
      <vt:lpstr>Современный город Острогожск с высоты птичьего полета</vt:lpstr>
      <vt:lpstr>Центральная площадь города, памятник В.И. Ленину</vt:lpstr>
      <vt:lpstr>Ворота в городской сад</vt:lpstr>
      <vt:lpstr>Краеведческий  художественный музей имени Н. В. Крамского</vt:lpstr>
      <vt:lpstr>Один из залов музея</vt:lpstr>
      <vt:lpstr>Бюст А.С. Пушкину в сквере  города</vt:lpstr>
      <vt:lpstr> </vt:lpstr>
      <vt:lpstr>Бюст на родине дважды героя Советского Союза летчика-космонавта  А. В. Филипченко </vt:lpstr>
      <vt:lpstr>Мемориал «Вечный огонь» (братская могила №223)</vt:lpstr>
      <vt:lpstr>«Аллея Героев» в  городском саду</vt:lpstr>
      <vt:lpstr>Памятник «Победы»  в городском саду.    На пьедестале памятника надпись:  «Люди! Покуда сердца стучатся - помните, какой ценой завоёвано счастье». . </vt:lpstr>
      <vt:lpstr>Памятный знак, посвященный  25-й годовщине со дня аварии на Чернобыльской АЭС </vt:lpstr>
      <vt:lpstr>Памятник Василию Кубаневу в парке им. Кубанева в центре города</vt:lpstr>
      <vt:lpstr>Памятник известному художнику И.Н. Крамскому</vt:lpstr>
      <vt:lpstr>Память о художнике И. Н. Крамском в Острогожске хранит старая мазанка.</vt:lpstr>
      <vt:lpstr>Памятник воинам-автомобилистам, погибшим в годы Великой Отечественной войны на территории воинской части</vt:lpstr>
      <vt:lpstr>Памятник «Танк Т-34» установлен перед въездом в город  Острогожск со стороны города Воронеж</vt:lpstr>
      <vt:lpstr>Мемориальный комплекс в честь Острогожско-Россошанской операции открыт в 2003 году перед въездом в город  Острогожск со стороны города Россошь.  </vt:lpstr>
      <vt:lpstr>Памятный знак  «Женщина-мать, женщина-воин» установлен  в сквере  в районе улиц  Солнечная и Первомайская. </vt:lpstr>
      <vt:lpstr>Обелиск в память о солдатах и офицерах, погибших в боях на Острогожской земле в 1942-43 гг. открыт  7 мая 2010 года  на пересечении автомобильных дорог Воронеж – Острогожск и Острогожск – Коротояк – одной из ключевых точек Острогожско - Россошанской операции </vt:lpstr>
      <vt:lpstr>Мемориальный комплекс в честь Острогожско - Россошанской операции установлен на въезде в Острогожск со стороны Россоши</vt:lpstr>
      <vt:lpstr>Памятный знак в честь воинов-афганцев установлен  на  «Аллее афганцев» на ул. Освобождения в 2010 году -  в 21-ю годовщину вывода войск из Афганистана. </vt:lpstr>
      <vt:lpstr>Острогожцы  празднуют День города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36</cp:revision>
  <dcterms:created xsi:type="dcterms:W3CDTF">2015-01-24T13:27:01Z</dcterms:created>
  <dcterms:modified xsi:type="dcterms:W3CDTF">2016-02-18T08:29:59Z</dcterms:modified>
</cp:coreProperties>
</file>