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97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5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74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998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96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116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777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09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63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49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486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F0E21-3222-43EF-9FD6-3F42B3C781F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1D0E-75BE-4C0E-B0FB-0E0C191E8F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75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П  -  Б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424936" cy="17526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Логопед ГБОУ </a:t>
            </a:r>
            <a:r>
              <a:rPr lang="ru-RU" sz="7200" dirty="0" smtClean="0">
                <a:solidFill>
                  <a:schemeClr val="tx1"/>
                </a:solidFill>
              </a:rPr>
              <a:t>СОШ</a:t>
            </a:r>
            <a:r>
              <a:rPr lang="ru-RU" sz="7200" dirty="0" smtClean="0">
                <a:solidFill>
                  <a:schemeClr val="tx1"/>
                </a:solidFill>
              </a:rPr>
              <a:t> №</a:t>
            </a:r>
            <a:r>
              <a:rPr lang="ru-RU" sz="7200" dirty="0" smtClean="0">
                <a:solidFill>
                  <a:schemeClr val="tx1"/>
                </a:solidFill>
              </a:rPr>
              <a:t>367</a:t>
            </a: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dirty="0" err="1" smtClean="0">
                <a:solidFill>
                  <a:schemeClr val="tx1"/>
                </a:solidFill>
              </a:rPr>
              <a:t>Плюшкис</a:t>
            </a:r>
            <a:r>
              <a:rPr lang="ru-RU" sz="7200" smtClean="0">
                <a:solidFill>
                  <a:schemeClr val="tx1"/>
                </a:solidFill>
              </a:rPr>
              <a:t> </a:t>
            </a:r>
            <a:r>
              <a:rPr lang="ru-RU" sz="7200" smtClean="0">
                <a:solidFill>
                  <a:schemeClr val="tx1"/>
                </a:solidFill>
              </a:rPr>
              <a:t>Г</a:t>
            </a:r>
            <a:r>
              <a:rPr lang="ru-RU" sz="7200" smtClean="0">
                <a:solidFill>
                  <a:schemeClr val="tx1"/>
                </a:solidFill>
              </a:rPr>
              <a:t>.А.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79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927" y="4682011"/>
            <a:ext cx="6849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 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–  1    2    3    4    5</a:t>
            </a:r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Users\tatiana\AppData\Local\Microsoft\Windows\INetCache\IE\U53XVYGW\MC9003244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2739" y="1513451"/>
            <a:ext cx="933145" cy="81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atiana\AppData\Local\Microsoft\Windows\INetCache\IE\U53XVYGW\MC9004118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3951" y="1513451"/>
            <a:ext cx="976587" cy="95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tatiana\AppData\Local\Microsoft\Windows\INetCache\IE\E0T5FKAC\MC90037950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5224" y="1513451"/>
            <a:ext cx="1000830" cy="102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tatiana\AppData\Local\Microsoft\Windows\INetCache\IE\E0T5FKAC\MC90015096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08767"/>
            <a:ext cx="884825" cy="81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tatiana\AppData\Local\Microsoft\Windows\INetCache\IE\U53XVYGW\MC90035614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1278" y="1509750"/>
            <a:ext cx="1258895" cy="87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1619672" y="2471195"/>
            <a:ext cx="2232248" cy="23979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051" idx="2"/>
          </p:cNvCxnSpPr>
          <p:nvPr/>
        </p:nvCxnSpPr>
        <p:spPr>
          <a:xfrm>
            <a:off x="3252245" y="2471195"/>
            <a:ext cx="4056059" cy="239796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060" idx="2"/>
          </p:cNvCxnSpPr>
          <p:nvPr/>
        </p:nvCxnSpPr>
        <p:spPr>
          <a:xfrm>
            <a:off x="4654373" y="2323610"/>
            <a:ext cx="1573811" cy="25455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055" idx="2"/>
          </p:cNvCxnSpPr>
          <p:nvPr/>
        </p:nvCxnSpPr>
        <p:spPr>
          <a:xfrm flipH="1">
            <a:off x="2763951" y="2535706"/>
            <a:ext cx="4901688" cy="237281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063" idx="2"/>
          </p:cNvCxnSpPr>
          <p:nvPr/>
        </p:nvCxnSpPr>
        <p:spPr>
          <a:xfrm flipH="1">
            <a:off x="5096785" y="2381243"/>
            <a:ext cx="973941" cy="248791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826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 ?  Б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пустыня          собака          клуб</a:t>
            </a:r>
          </a:p>
          <a:p>
            <a:r>
              <a:rPr lang="ru-RU" sz="4000" dirty="0" smtClean="0"/>
              <a:t>бумага            лопата          залп</a:t>
            </a:r>
          </a:p>
          <a:p>
            <a:r>
              <a:rPr lang="ru-RU" sz="4000" dirty="0" smtClean="0"/>
              <a:t>болото            топор            столб</a:t>
            </a:r>
          </a:p>
          <a:p>
            <a:r>
              <a:rPr lang="ru-RU" sz="4000" dirty="0" smtClean="0"/>
              <a:t>поляна            выбор           сноп  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899561" y="1772816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394532" y="3934660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07140" y="3170459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83968" y="2467535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66456" y="1709192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117904" y="1709192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0467" y="2467535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38894" y="3182647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190717" y="3947088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77438" y="2457098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77438" y="3148964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99561" y="3947088"/>
            <a:ext cx="29165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88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 ?  Б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  доску    </a:t>
            </a:r>
            <a:r>
              <a:rPr lang="ru-RU" dirty="0" err="1" smtClean="0"/>
              <a:t>гвоз</a:t>
            </a:r>
            <a:r>
              <a:rPr lang="ru-RU" dirty="0" smtClean="0"/>
              <a:t>(д/т)ь    _</a:t>
            </a:r>
            <a:r>
              <a:rPr lang="ru-RU" dirty="0" err="1" smtClean="0"/>
              <a:t>орис</a:t>
            </a:r>
            <a:r>
              <a:rPr lang="ru-RU" dirty="0" smtClean="0"/>
              <a:t>     </a:t>
            </a:r>
            <a:r>
              <a:rPr lang="ru-RU" dirty="0" err="1" smtClean="0"/>
              <a:t>за_ил</a:t>
            </a:r>
            <a:r>
              <a:rPr lang="ru-RU" dirty="0" smtClean="0"/>
              <a:t> ,</a:t>
            </a:r>
          </a:p>
          <a:p>
            <a:r>
              <a:rPr lang="ru-RU" dirty="0" smtClean="0"/>
              <a:t>и     ч(а/я)ем     _</a:t>
            </a:r>
            <a:r>
              <a:rPr lang="ru-RU" dirty="0" err="1" smtClean="0"/>
              <a:t>утер_ро</a:t>
            </a:r>
            <a:r>
              <a:rPr lang="ru-RU" dirty="0" smtClean="0"/>
              <a:t>(т/д)     </a:t>
            </a:r>
            <a:r>
              <a:rPr lang="ru-RU" dirty="0" err="1" smtClean="0"/>
              <a:t>за_ил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 descr="C:\Users\tatiana\AppData\Local\Microsoft\Windows\INetCache\IE\6C2BTK8V\MC9003245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28999"/>
            <a:ext cx="1431013" cy="181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atiana\AppData\Local\Microsoft\Windows\INetCache\IE\6C2BTK8V\MC9003327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3971" y="3428999"/>
            <a:ext cx="1474013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627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7576" y="836712"/>
            <a:ext cx="26786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летим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сидим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едим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едем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бежим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ведём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спим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дуем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836712"/>
            <a:ext cx="7473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7221" y="1451521"/>
            <a:ext cx="74732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21524" y="908720"/>
            <a:ext cx="576064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311621" y="908720"/>
            <a:ext cx="0" cy="14401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46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908720"/>
            <a:ext cx="2425172" cy="3652368"/>
          </a:xfrm>
        </p:spPr>
      </p:pic>
      <p:sp>
        <p:nvSpPr>
          <p:cNvPr id="5" name="TextBox 4"/>
          <p:cNvSpPr txBox="1"/>
          <p:nvPr/>
        </p:nvSpPr>
        <p:spPr>
          <a:xfrm>
            <a:off x="1979712" y="4221088"/>
            <a:ext cx="5211683" cy="2062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/>
              <a:t> - Где   </a:t>
            </a:r>
            <a:r>
              <a:rPr lang="ru-RU" sz="3200" dirty="0" err="1" smtClean="0"/>
              <a:t>о_едал</a:t>
            </a:r>
            <a:r>
              <a:rPr lang="ru-RU" sz="3200" dirty="0" smtClean="0"/>
              <a:t> ,   </a:t>
            </a:r>
            <a:r>
              <a:rPr lang="ru-RU" sz="3200" dirty="0" err="1" smtClean="0"/>
              <a:t>воро_ей</a:t>
            </a:r>
            <a:r>
              <a:rPr lang="ru-RU" sz="3200" dirty="0" smtClean="0"/>
              <a:t> ?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- В </a:t>
            </a:r>
            <a:r>
              <a:rPr lang="ru-RU" sz="3200" dirty="0" err="1" smtClean="0"/>
              <a:t>зоо_арке</a:t>
            </a:r>
            <a:r>
              <a:rPr lang="ru-RU" sz="3200" dirty="0" smtClean="0"/>
              <a:t>   у   </a:t>
            </a:r>
            <a:r>
              <a:rPr lang="ru-RU" sz="3200" dirty="0" err="1" smtClean="0"/>
              <a:t>зв</a:t>
            </a:r>
            <a:r>
              <a:rPr lang="ru-RU" sz="3200" dirty="0" smtClean="0"/>
              <a:t>(и/е)рей .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_</a:t>
            </a:r>
            <a:r>
              <a:rPr lang="ru-RU" sz="3200" dirty="0" err="1" smtClean="0"/>
              <a:t>оо_едал</a:t>
            </a:r>
            <a:r>
              <a:rPr lang="ru-RU" sz="3200" dirty="0" smtClean="0"/>
              <a:t>   я   </a:t>
            </a:r>
            <a:r>
              <a:rPr lang="ru-RU" sz="3200" dirty="0" err="1" smtClean="0"/>
              <a:t>с_ерва</a:t>
            </a:r>
            <a:endParaRPr lang="ru-RU" sz="3200" dirty="0" smtClean="0"/>
          </a:p>
          <a:p>
            <a:r>
              <a:rPr lang="ru-RU" sz="3200" dirty="0"/>
              <a:t> </a:t>
            </a:r>
            <a:r>
              <a:rPr lang="ru-RU" sz="3200" dirty="0" smtClean="0"/>
              <a:t>За   </a:t>
            </a:r>
            <a:r>
              <a:rPr lang="ru-RU" sz="3200" dirty="0" err="1" smtClean="0"/>
              <a:t>решёткою</a:t>
            </a:r>
            <a:r>
              <a:rPr lang="ru-RU" sz="3200" dirty="0" smtClean="0"/>
              <a:t>   у   л(?)</a:t>
            </a:r>
            <a:r>
              <a:rPr lang="ru-RU" sz="3200" dirty="0" err="1" smtClean="0"/>
              <a:t>ва</a:t>
            </a:r>
            <a:r>
              <a:rPr lang="ru-RU" sz="3200" dirty="0" smtClean="0"/>
              <a:t> 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2564904"/>
            <a:ext cx="2824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Где  обедал ,  воробей ?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 В  зоопарке  у  зверей.</a:t>
            </a:r>
          </a:p>
          <a:p>
            <a:r>
              <a:rPr lang="ru-RU" dirty="0" smtClean="0"/>
              <a:t>Пообедал я сперва</a:t>
            </a:r>
          </a:p>
          <a:p>
            <a:r>
              <a:rPr lang="ru-RU" dirty="0" smtClean="0"/>
              <a:t>За  </a:t>
            </a:r>
            <a:r>
              <a:rPr lang="ru-RU" dirty="0" err="1" smtClean="0"/>
              <a:t>решёткою</a:t>
            </a:r>
            <a:r>
              <a:rPr lang="ru-RU" dirty="0" smtClean="0"/>
              <a:t>  у  льва.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84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ru-RU" dirty="0" smtClean="0"/>
              <a:t>П </a:t>
            </a:r>
            <a:r>
              <a:rPr lang="ru-RU" dirty="0" err="1" smtClean="0"/>
              <a:t>П</a:t>
            </a:r>
            <a:r>
              <a:rPr lang="ru-RU" dirty="0" smtClean="0"/>
              <a:t>                         Б </a:t>
            </a:r>
            <a:r>
              <a:rPr lang="ru-RU" dirty="0" err="1" smtClean="0"/>
              <a:t>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1942803"/>
          </a:xfrm>
        </p:spPr>
        <p:txBody>
          <a:bodyPr/>
          <a:lstStyle/>
          <a:p>
            <a:r>
              <a:rPr lang="ru-RU" dirty="0" smtClean="0"/>
              <a:t>_</a:t>
            </a:r>
            <a:r>
              <a:rPr lang="ru-RU" dirty="0" err="1" smtClean="0"/>
              <a:t>а_ушка</a:t>
            </a:r>
            <a:r>
              <a:rPr lang="ru-RU" dirty="0" smtClean="0"/>
              <a:t> ,    _</a:t>
            </a:r>
            <a:r>
              <a:rPr lang="ru-RU" dirty="0" err="1" smtClean="0"/>
              <a:t>у_ок</a:t>
            </a:r>
            <a:r>
              <a:rPr lang="ru-RU" dirty="0" smtClean="0"/>
              <a:t> ,    _</a:t>
            </a:r>
            <a:r>
              <a:rPr lang="ru-RU" dirty="0" err="1" smtClean="0"/>
              <a:t>и_лиотека</a:t>
            </a:r>
            <a:r>
              <a:rPr lang="ru-RU" dirty="0" smtClean="0"/>
              <a:t> ,    _</a:t>
            </a:r>
            <a:r>
              <a:rPr lang="ru-RU" dirty="0" err="1" smtClean="0"/>
              <a:t>ара_ан</a:t>
            </a:r>
            <a:r>
              <a:rPr lang="ru-RU" dirty="0" smtClean="0"/>
              <a:t>,   </a:t>
            </a:r>
          </a:p>
          <a:p>
            <a:r>
              <a:rPr lang="ru-RU" dirty="0" smtClean="0"/>
              <a:t>_</a:t>
            </a:r>
            <a:r>
              <a:rPr lang="ru-RU" dirty="0" err="1" smtClean="0"/>
              <a:t>о_угай</a:t>
            </a:r>
            <a:r>
              <a:rPr lang="ru-RU" dirty="0" smtClean="0"/>
              <a:t> ,    _</a:t>
            </a:r>
            <a:r>
              <a:rPr lang="ru-RU" dirty="0" err="1" smtClean="0"/>
              <a:t>ро_иси</a:t>
            </a:r>
            <a:r>
              <a:rPr lang="ru-RU" dirty="0" smtClean="0"/>
              <a:t> ,    _</a:t>
            </a:r>
            <a:r>
              <a:rPr lang="ru-RU" dirty="0" err="1" smtClean="0"/>
              <a:t>а_очка</a:t>
            </a:r>
            <a:r>
              <a:rPr lang="ru-RU" dirty="0" smtClean="0"/>
              <a:t> ,    _</a:t>
            </a:r>
            <a:r>
              <a:rPr lang="ru-RU" dirty="0" err="1" smtClean="0"/>
              <a:t>ро_еллер</a:t>
            </a:r>
            <a:r>
              <a:rPr lang="ru-RU" dirty="0" smtClean="0"/>
              <a:t> ,</a:t>
            </a:r>
          </a:p>
          <a:p>
            <a:r>
              <a:rPr lang="ru-RU" dirty="0" smtClean="0"/>
              <a:t>_</a:t>
            </a:r>
            <a:r>
              <a:rPr lang="ru-RU" dirty="0" err="1" smtClean="0"/>
              <a:t>езо_идный</a:t>
            </a:r>
            <a:r>
              <a:rPr lang="ru-RU" dirty="0" smtClean="0"/>
              <a:t> ,    _</a:t>
            </a:r>
            <a:r>
              <a:rPr lang="ru-RU" dirty="0" err="1" smtClean="0"/>
              <a:t>ас_орт</a:t>
            </a:r>
            <a:r>
              <a:rPr lang="ru-RU" dirty="0" smtClean="0"/>
              <a:t> ,    _</a:t>
            </a:r>
            <a:r>
              <a:rPr lang="ru-RU" dirty="0" err="1" smtClean="0"/>
              <a:t>ро_асть</a:t>
            </a:r>
            <a:r>
              <a:rPr lang="ru-RU" dirty="0" smtClean="0"/>
              <a:t> ,  _</a:t>
            </a:r>
            <a:r>
              <a:rPr lang="ru-RU" dirty="0" err="1" smtClean="0"/>
              <a:t>ам_ук</a:t>
            </a: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2" idx="0"/>
          </p:cNvCxnSpPr>
          <p:nvPr/>
        </p:nvCxnSpPr>
        <p:spPr>
          <a:xfrm>
            <a:off x="4582344" y="2492896"/>
            <a:ext cx="0" cy="305047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23728" y="3789040"/>
            <a:ext cx="12516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пупок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попугай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прописи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пропеллер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паспорт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пропасть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160" y="3815114"/>
            <a:ext cx="14221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бабушка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библиотека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барабан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бабочка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безобидный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бамбук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54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169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  -  Б</vt:lpstr>
      <vt:lpstr>Слайд 2</vt:lpstr>
      <vt:lpstr>П ?  Б ?</vt:lpstr>
      <vt:lpstr>П ?  Б ?</vt:lpstr>
      <vt:lpstr>Слайд 5</vt:lpstr>
      <vt:lpstr>Слайд 6</vt:lpstr>
      <vt:lpstr>П П                         Б 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  -  Б</dc:title>
  <dc:creator>tatiana kalinina</dc:creator>
  <cp:lastModifiedBy>tatiana kalinina</cp:lastModifiedBy>
  <cp:revision>18</cp:revision>
  <dcterms:created xsi:type="dcterms:W3CDTF">2014-09-30T17:28:36Z</dcterms:created>
  <dcterms:modified xsi:type="dcterms:W3CDTF">2016-03-23T19:38:11Z</dcterms:modified>
</cp:coreProperties>
</file>