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>
              <a:gd name="T0" fmla="*/ 0 w 3690"/>
              <a:gd name="T1" fmla="*/ 3810 h 4280"/>
              <a:gd name="T2" fmla="*/ 0 w 3690"/>
              <a:gd name="T3" fmla="*/ 1 h 4280"/>
              <a:gd name="T4" fmla="*/ 2974 w 3690"/>
              <a:gd name="T5" fmla="*/ 0 h 4280"/>
              <a:gd name="T6" fmla="*/ 2768 w 3690"/>
              <a:gd name="T7" fmla="*/ 2926 h 4280"/>
              <a:gd name="T8" fmla="*/ 0 w 3690"/>
              <a:gd name="T9" fmla="*/ 3810 h 4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>
              <a:gd name="T0" fmla="*/ 0 w 3635"/>
              <a:gd name="T1" fmla="*/ 3765 h 4115"/>
              <a:gd name="T2" fmla="*/ 0 w 3635"/>
              <a:gd name="T3" fmla="*/ 0 h 4115"/>
              <a:gd name="T4" fmla="*/ 2767 w 3635"/>
              <a:gd name="T5" fmla="*/ 0 h 4115"/>
              <a:gd name="T6" fmla="*/ 2567 w 3635"/>
              <a:gd name="T7" fmla="*/ 2858 h 4115"/>
              <a:gd name="T8" fmla="*/ 0 w 3635"/>
              <a:gd name="T9" fmla="*/ 3765 h 4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FFDE9"/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21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8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>
              <a:gd name="T0" fmla="*/ 363 w 454"/>
              <a:gd name="T1" fmla="*/ 0 h 680"/>
              <a:gd name="T2" fmla="*/ 0 w 454"/>
              <a:gd name="T3" fmla="*/ 0 h 680"/>
              <a:gd name="T4" fmla="*/ 0 w 454"/>
              <a:gd name="T5" fmla="*/ 680 h 680"/>
              <a:gd name="T6" fmla="*/ 409 w 454"/>
              <a:gd name="T7" fmla="*/ 680 h 680"/>
              <a:gd name="T8" fmla="*/ 454 w 454"/>
              <a:gd name="T9" fmla="*/ 317 h 680"/>
              <a:gd name="T10" fmla="*/ 363 w 454"/>
              <a:gd name="T11" fmla="*/ 0 h 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>
              <a:gd name="T0" fmla="*/ 635 w 680"/>
              <a:gd name="T1" fmla="*/ 0 h 681"/>
              <a:gd name="T2" fmla="*/ 0 w 680"/>
              <a:gd name="T3" fmla="*/ 0 h 681"/>
              <a:gd name="T4" fmla="*/ 0 w 680"/>
              <a:gd name="T5" fmla="*/ 681 h 681"/>
              <a:gd name="T6" fmla="*/ 272 w 680"/>
              <a:gd name="T7" fmla="*/ 681 h 681"/>
              <a:gd name="T8" fmla="*/ 680 w 680"/>
              <a:gd name="T9" fmla="*/ 454 h 681"/>
              <a:gd name="T10" fmla="*/ 680 w 680"/>
              <a:gd name="T11" fmla="*/ 0 h 681"/>
              <a:gd name="T12" fmla="*/ 635 w 680"/>
              <a:gd name="T13" fmla="*/ 0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>
              <a:gd name="T0" fmla="*/ 34 w 1009"/>
              <a:gd name="T1" fmla="*/ 0 h 775"/>
              <a:gd name="T2" fmla="*/ 0 w 1009"/>
              <a:gd name="T3" fmla="*/ 255 h 775"/>
              <a:gd name="T4" fmla="*/ 1007 w 1009"/>
              <a:gd name="T5" fmla="*/ 775 h 775"/>
              <a:gd name="T6" fmla="*/ 1009 w 1009"/>
              <a:gd name="T7" fmla="*/ 0 h 775"/>
              <a:gd name="T8" fmla="*/ 34 w 1009"/>
              <a:gd name="T9" fmla="*/ 0 h 7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" name="Picture 37" descr="wa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EC6F-D727-499E-8490-0DE65BF8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8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234C5-046A-4AC3-90E6-0FF3D6F63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67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ED94-AC07-4080-AA4C-503578613A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34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DEB9F-6B4F-4924-B31F-0C7DDBB84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55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BEAE-E858-4CCA-8D60-1206A28A0B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05CB-9669-4C1A-A129-70192FF372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18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95FE-84DC-4FB3-B9A0-E6A841B2F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E6B9-CB3F-4376-BAF5-EFBC89E24E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44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338C6-2CEE-411A-8961-9814FA347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89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A8B8E-0A9D-4BF8-9794-3344909899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5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BD8C-F50D-4996-9724-599B4D97E1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04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2DA6-50C2-440C-9A29-555B5A5B8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9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7" name="Picture 8" descr="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45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53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7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8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9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0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6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7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8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9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0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1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2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7" name="Picture 35" descr="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C2CA1-4C17-4779-8F00-DBFF9C02C4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3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4332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«Д/с№1»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Проект «Азбука здоровья»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Подготовила : 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Инструктор по физической культуре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М.В </a:t>
            </a:r>
            <a:r>
              <a:rPr lang="ru-RU" sz="1800" dirty="0" err="1" smtClean="0">
                <a:solidFill>
                  <a:srgbClr val="FF0000"/>
                </a:solidFill>
              </a:rPr>
              <a:t>Беляцкая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42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Цели:</a:t>
            </a:r>
            <a:endParaRPr lang="ru-RU" dirty="0" smtClean="0"/>
          </a:p>
          <a:p>
            <a:r>
              <a:rPr lang="ru-RU" dirty="0" smtClean="0"/>
              <a:t>воспитать здорового ребёнка совместными усилиями ДОУ и семьи;</a:t>
            </a:r>
          </a:p>
          <a:p>
            <a:r>
              <a:rPr lang="ru-RU" dirty="0" smtClean="0"/>
              <a:t> сформировать у детей осознанное отношение к своему здоровью и потребность в здоровом образе жизни.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372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/>
              <a:t>развивать потребность в здоровом, активном образе жизни;</a:t>
            </a:r>
          </a:p>
          <a:p>
            <a:r>
              <a:rPr lang="ru-RU" dirty="0" smtClean="0"/>
              <a:t>воспитывать осознанное отношение к своему здоровью;</a:t>
            </a:r>
          </a:p>
          <a:p>
            <a:r>
              <a:rPr lang="ru-RU" dirty="0" smtClean="0"/>
              <a:t>создать правильное представление о здоровом образе жизни;</a:t>
            </a:r>
          </a:p>
          <a:p>
            <a:r>
              <a:rPr lang="ru-RU" dirty="0" smtClean="0"/>
              <a:t>обучить детей чувствованию и ощущению здорового образа жизни как неотъемлемой части жизни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Участники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от 3 до 7 лет, педагоги ДОУ, родители.</a:t>
            </a:r>
          </a:p>
          <a:p>
            <a:endParaRPr lang="ru-RU" dirty="0" smtClean="0"/>
          </a:p>
          <a:p>
            <a:r>
              <a:rPr lang="ru-RU" dirty="0" smtClean="0"/>
              <a:t> Проект среднесрочный. Работа над проектом рассчитана на 6 недель.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59346"/>
          </a:xfrm>
        </p:spPr>
        <p:txBody>
          <a:bodyPr/>
          <a:lstStyle/>
          <a:p>
            <a:r>
              <a:rPr lang="ru-RU" dirty="0" smtClean="0"/>
              <a:t>Ожидаемые результаты по проекту.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/>
          <a:lstStyle/>
          <a:p>
            <a:r>
              <a:rPr lang="ru-RU" u="sng" dirty="0" smtClean="0"/>
              <a:t>Для детей.</a:t>
            </a:r>
            <a:endParaRPr lang="ru-RU" dirty="0" smtClean="0"/>
          </a:p>
          <a:p>
            <a:r>
              <a:rPr lang="ru-RU" dirty="0" smtClean="0"/>
              <a:t>1. Сформированные навыки ЗОЖ.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гигиенической культуры.</a:t>
            </a:r>
          </a:p>
          <a:p>
            <a:r>
              <a:rPr lang="ru-RU" dirty="0" smtClean="0"/>
              <a:t>3. Наличие потребности в ЗОЖ, изменение отношение к своему здоровью.</a:t>
            </a:r>
          </a:p>
          <a:p>
            <a:r>
              <a:rPr lang="ru-RU" dirty="0" smtClean="0"/>
              <a:t>4. Создание цикла НОД по теме: «Азбука здоровья».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392488"/>
          </a:xfrm>
        </p:spPr>
        <p:txBody>
          <a:bodyPr/>
          <a:lstStyle/>
          <a:p>
            <a:r>
              <a:rPr lang="ru-RU" u="sng" dirty="0" smtClean="0"/>
              <a:t>Для родителей.</a:t>
            </a:r>
            <a:endParaRPr lang="ru-RU" dirty="0" smtClean="0"/>
          </a:p>
          <a:p>
            <a:r>
              <a:rPr lang="ru-RU" dirty="0" smtClean="0"/>
              <a:t>1. Создание цикла консультаций для родителей по сохранению и укреплению здоровья детей.</a:t>
            </a:r>
          </a:p>
          <a:p>
            <a:r>
              <a:rPr lang="ru-RU" dirty="0" smtClean="0"/>
              <a:t>2. Активное участие в жизнедеятельности ДОУ.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/>
              <a:t>Для педагогов.</a:t>
            </a:r>
            <a:endParaRPr lang="ru-RU" sz="3600" dirty="0" smtClean="0"/>
          </a:p>
          <a:p>
            <a:r>
              <a:rPr lang="ru-RU" sz="3600" dirty="0" smtClean="0"/>
              <a:t>1. Повышение профессионального уровня педагогов в вопросах ЗОЖ.</a:t>
            </a:r>
          </a:p>
          <a:p>
            <a:r>
              <a:rPr lang="ru-RU" sz="3600" dirty="0" smtClean="0"/>
              <a:t>2. Качественное освоение педагогами инновационных технологий оздоровления детей.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Отчет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детей: «День здоровья».</a:t>
            </a:r>
          </a:p>
          <a:p>
            <a:r>
              <a:rPr lang="ru-RU" dirty="0" smtClean="0"/>
              <a:t>Для воспитателей: обмен впечатлениями по проведенному проекту «Азбука здоровья».</a:t>
            </a:r>
          </a:p>
          <a:p>
            <a:r>
              <a:rPr lang="ru-RU" dirty="0" smtClean="0"/>
              <a:t>Для родителей: выпуск газеты «Азбука здоровья».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byka_vitaminov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Azbyka_vitaminov</vt:lpstr>
      <vt:lpstr>МБДОУ «Д/с№1»</vt:lpstr>
      <vt:lpstr>Слайд 2</vt:lpstr>
      <vt:lpstr>Задачи:</vt:lpstr>
      <vt:lpstr>Участники проекта: </vt:lpstr>
      <vt:lpstr>Ожидаемые результаты по проекту.</vt:lpstr>
      <vt:lpstr>Слайд 6</vt:lpstr>
      <vt:lpstr>Слайд 7</vt:lpstr>
      <vt:lpstr>Отчет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«Д/с№1»</dc:title>
  <dc:creator>Admin</dc:creator>
  <cp:lastModifiedBy>марина</cp:lastModifiedBy>
  <cp:revision>5</cp:revision>
  <dcterms:created xsi:type="dcterms:W3CDTF">2016-03-17T05:33:33Z</dcterms:created>
  <dcterms:modified xsi:type="dcterms:W3CDTF">2016-03-30T10:27:25Z</dcterms:modified>
</cp:coreProperties>
</file>