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28728" y="428604"/>
            <a:ext cx="6643734" cy="157163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киемнәр</a:t>
            </a:r>
          </a:p>
          <a:p>
            <a:pPr algn="ctr" rtl="0"/>
            <a:endParaRPr lang="ru-RU" sz="3600" kern="10" spc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6" descr="A67A620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43706">
            <a:off x="1071538" y="478632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24D87EF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17994">
            <a:off x="7286644" y="3857628"/>
            <a:ext cx="9286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916CC4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4494">
            <a:off x="4786314" y="4643446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B9A0729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60934">
            <a:off x="1416767" y="1753978"/>
            <a:ext cx="1423973" cy="189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028" name="Picture 4" descr="2835E5C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88079">
            <a:off x="3987823" y="1481472"/>
            <a:ext cx="1552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E72FA6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0300">
            <a:off x="6219597" y="1484724"/>
            <a:ext cx="1271483" cy="142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Максат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1. Темага кагылышлы сүзлек запасын активлаштыру;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2. Бармак моторикасын ныгыту;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3. Пөхтәлеккә, матурлыкка омтылыш тәрбияләү.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071670" y="1071546"/>
            <a:ext cx="542928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киемнәр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BC6603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34346">
            <a:off x="-24869" y="3905107"/>
            <a:ext cx="1785950" cy="27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611F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2430">
            <a:off x="6715140" y="1142984"/>
            <a:ext cx="2071702" cy="286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3C6E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16437">
            <a:off x="1432803" y="1610626"/>
            <a:ext cx="192882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56E29C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5287">
            <a:off x="4079396" y="2961427"/>
            <a:ext cx="225266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571604" y="0"/>
            <a:ext cx="5072098" cy="121442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67439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endParaRPr lang="ru-RU" sz="3600" kern="10" spc="0" dirty="0" smtClean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Төсле күлмәкләр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7" name="Picture 3" descr="611F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2430">
            <a:off x="6867540" y="1295384"/>
            <a:ext cx="2071702" cy="286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114425" y="214291"/>
            <a:ext cx="6386533" cy="178596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Times New Roman"/>
                <a:cs typeface="Times New Roman"/>
              </a:rPr>
              <a:t>Яңа чалбар</a:t>
            </a:r>
            <a:endParaRPr lang="ru-RU" sz="3600" kern="10" spc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3075" name="Picture 3" descr="A1C94B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10706">
            <a:off x="1000100" y="2857496"/>
            <a:ext cx="10287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24D87EF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4271">
            <a:off x="7286644" y="3857628"/>
            <a:ext cx="9286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64E0F6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8062">
            <a:off x="3143240" y="2285992"/>
            <a:ext cx="9715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82CA5F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5753">
            <a:off x="5143504" y="2786058"/>
            <a:ext cx="11144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0D97F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736"/>
            <a:ext cx="18383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000232" y="0"/>
            <a:ext cx="4714908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18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Курчакны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киендер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" name="Picture 3" descr="611F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714488"/>
            <a:ext cx="1785950" cy="200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4BC6603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8670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56E29C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071942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3C6E4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0192">
            <a:off x="432059" y="3707848"/>
            <a:ext cx="1929113" cy="2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30F6C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428736"/>
            <a:ext cx="171451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643042" y="0"/>
            <a:ext cx="4357718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926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Курчакны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киендер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124" name="Picture 4" descr="A77A6ED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41">
            <a:off x="474960" y="762964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1A687D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6487">
            <a:off x="1753125" y="168169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859782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928670"/>
            <a:ext cx="17240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EA60F85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5088">
            <a:off x="6332584" y="3765005"/>
            <a:ext cx="1261672" cy="11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64E0F66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8062">
            <a:off x="907611" y="3786669"/>
            <a:ext cx="1403573" cy="224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928794" y="714356"/>
            <a:ext cx="5072098" cy="71438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131162"/>
              </a:avLst>
            </a:prstTxWarp>
          </a:bodyPr>
          <a:lstStyle/>
          <a:p>
            <a:pPr algn="ctr" rtl="0"/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кибет</a:t>
            </a:r>
            <a:endParaRPr lang="ru-RU" sz="2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pic>
        <p:nvPicPr>
          <p:cNvPr id="4" name="Рисунок 3" descr="C:\Users\Раиль\Desktop\АА мама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1285855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аиль\Desktop\111 папа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17" y="3571876"/>
            <a:ext cx="1857383" cy="30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0D97F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256"/>
            <a:ext cx="9286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1630F6C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214818"/>
            <a:ext cx="9286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FA939A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5184">
            <a:off x="177838" y="1703103"/>
            <a:ext cx="1331873" cy="168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43D06C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928802"/>
            <a:ext cx="9286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259C1E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928802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859782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00024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6886308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714488"/>
            <a:ext cx="7143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1293" y="0"/>
            <a:ext cx="7501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Курчакны йоклат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6E924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000240"/>
            <a:ext cx="1295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0D97F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736"/>
            <a:ext cx="18383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4BC6603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143116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1630F6C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357298"/>
            <a:ext cx="17145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A1C94B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542">
            <a:off x="783641" y="3143179"/>
            <a:ext cx="1500198" cy="20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E72FA6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7995">
            <a:off x="788509" y="2185798"/>
            <a:ext cx="1572915" cy="117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39</Words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25</cp:revision>
  <dcterms:modified xsi:type="dcterms:W3CDTF">2013-09-09T17:33:55Z</dcterms:modified>
</cp:coreProperties>
</file>