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65" r:id="rId5"/>
    <p:sldId id="266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7485" y="0"/>
            <a:ext cx="46490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өй җиһазлары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534923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26193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7F38A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14752"/>
            <a:ext cx="28479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2A054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786058"/>
            <a:ext cx="18002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0037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Максат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1.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 җиһазлары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темасына сүзлек запасын ачыклау, тулыландыру;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2.  Логик фикерләүне  үстерү;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3. Дөрес сөйләмгә омтылыш тәрбияләү.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14546" y="1000108"/>
            <a:ext cx="5357850" cy="11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</a:t>
            </a:r>
            <a:r>
              <a:rPr kumimoji="0" lang="tt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tt-RU" sz="3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t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</a:t>
            </a:r>
            <a:r>
              <a:rPr kumimoji="0" lang="tt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Times New Roman" pitchFamily="18" charset="0"/>
                <a:cs typeface="Cambria" pitchFamily="18" charset="0"/>
              </a:rPr>
              <a:t>и</a:t>
            </a:r>
            <a:r>
              <a:rPr kumimoji="0" lang="tt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һ</a:t>
            </a:r>
            <a:r>
              <a:rPr kumimoji="0" lang="tt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ea typeface="Times New Roman" pitchFamily="18" charset="0"/>
                <a:cs typeface="Cambria" pitchFamily="18" charset="0"/>
              </a:rPr>
              <a:t>азлары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2413" y="0"/>
            <a:ext cx="49391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Төсле өстәлләр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8E571E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500174"/>
            <a:ext cx="24765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C805E1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000108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B00B40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14818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7F38A3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14338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8E571E6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429264"/>
            <a:ext cx="1500198" cy="12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7F38A36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18469"/>
              </a:clrFrom>
              <a:clrTo>
                <a:srgbClr val="8184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214818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B00B40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5D8D1"/>
              </a:clrFrom>
              <a:clrTo>
                <a:srgbClr val="D5D8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714620"/>
            <a:ext cx="12763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AC805E1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4F4539"/>
              </a:clrFrom>
              <a:clrTo>
                <a:srgbClr val="4F453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285860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586" y="0"/>
            <a:ext cx="62488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t-RU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Төсле урындыклар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 descr="6AE354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000372"/>
            <a:ext cx="19145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0D28B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643182"/>
            <a:ext cx="1857356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2D280E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35729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2A054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572008"/>
            <a:ext cx="18002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6AE3546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5572140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2A054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214950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0D28BF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928670"/>
            <a:ext cx="1062013" cy="120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32D280E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1428736"/>
            <a:ext cx="1204922" cy="113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2779" y="0"/>
            <a:ext cx="57784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t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Төсле караватлар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2" descr="F0389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2"/>
            <a:ext cx="27146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534923E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261937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2179DD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929198"/>
            <a:ext cx="264320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C657EF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428868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2179DD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000108"/>
            <a:ext cx="16335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C657EF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5286388"/>
            <a:ext cx="16335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534923E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85794"/>
            <a:ext cx="1776426" cy="149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0389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928934"/>
            <a:ext cx="17763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9" y="0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Өч аю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59CE30A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143380"/>
            <a:ext cx="157163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5210B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714884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6357950" y="3276597"/>
            <a:ext cx="2500330" cy="358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0" y="857232"/>
            <a:ext cx="27860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2357422" y="2143116"/>
            <a:ext cx="1428234" cy="15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000626" y="714356"/>
            <a:ext cx="3214711" cy="22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143472" y="0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072066" y="3071808"/>
            <a:ext cx="2500330" cy="358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143240" y="4605347"/>
            <a:ext cx="1643074" cy="225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3286116" y="1214422"/>
            <a:ext cx="1785424" cy="145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AC805E1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214555"/>
            <a:ext cx="16287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0" y="4600578"/>
            <a:ext cx="3314697" cy="22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0" y="214290"/>
            <a:ext cx="2285985" cy="17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403A16"/>
              </a:clrFrom>
              <a:clrTo>
                <a:srgbClr val="403A1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572395" y="3310310"/>
            <a:ext cx="1357321" cy="147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43</Words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2013-05-16T15:40:45Z</dcterms:modified>
</cp:coreProperties>
</file>