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1609" y="0"/>
            <a:ext cx="66007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Шәхси гигиена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Documents and Settings\User\Рабочий стол\картинки про воду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71744"/>
            <a:ext cx="2714644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50" cy="42195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057650" cy="39719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7"/>
            <a:ext cx="3609975" cy="37147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429024" cy="350520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943350" cy="3609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3933825" cy="390525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1376363"/>
            <a:ext cx="4086225" cy="4105275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2013-04-16T18:06:49Z</dcterms:modified>
</cp:coreProperties>
</file>