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  <p:sldId id="260" r:id="rId3"/>
    <p:sldId id="257" r:id="rId4"/>
    <p:sldId id="262" r:id="rId5"/>
    <p:sldId id="261" r:id="rId6"/>
    <p:sldId id="266" r:id="rId7"/>
    <p:sldId id="259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12" Type="http://schemas.openxmlformats.org/officeDocument/2006/relationships/image" Target="../media/image21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13" Type="http://schemas.openxmlformats.org/officeDocument/2006/relationships/image" Target="../media/image40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12" Type="http://schemas.openxmlformats.org/officeDocument/2006/relationships/image" Target="../media/image39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jpeg"/><Relationship Id="rId11" Type="http://schemas.openxmlformats.org/officeDocument/2006/relationships/image" Target="../media/image38.jpeg"/><Relationship Id="rId5" Type="http://schemas.openxmlformats.org/officeDocument/2006/relationships/image" Target="../media/image32.jpeg"/><Relationship Id="rId10" Type="http://schemas.openxmlformats.org/officeDocument/2006/relationships/image" Target="../media/image37.jpeg"/><Relationship Id="rId4" Type="http://schemas.openxmlformats.org/officeDocument/2006/relationships/image" Target="../media/image31.jpeg"/><Relationship Id="rId9" Type="http://schemas.openxmlformats.org/officeDocument/2006/relationships/image" Target="../media/image36.jpeg"/><Relationship Id="rId14" Type="http://schemas.openxmlformats.org/officeDocument/2006/relationships/image" Target="../media/image4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t-RU" dirty="0" smtClean="0">
                <a:latin typeface="Times New Roman" pitchFamily="18" charset="0"/>
                <a:cs typeface="Times New Roman" pitchFamily="18" charset="0"/>
              </a:rPr>
              <a:t>Әбигә кунакка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53B49EC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2000216"/>
            <a:ext cx="6143668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76AD8F8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16" y="1428736"/>
            <a:ext cx="2076450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76AD8F8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643050"/>
            <a:ext cx="928694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85203" y="1214422"/>
            <a:ext cx="797359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Уенчыклар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станциясе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Picture 2" descr="710862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28868"/>
            <a:ext cx="1500198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19CD9F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2714620"/>
            <a:ext cx="1357322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F353AA2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68" y="2786058"/>
            <a:ext cx="2257425" cy="1882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 descr="ED614C6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4643446"/>
            <a:ext cx="1609725" cy="1690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E11E2D6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57422" y="4857736"/>
            <a:ext cx="1357322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DA9852D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0" y="4929198"/>
            <a:ext cx="1552575" cy="1738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7" descr="4A12D86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00958" y="5286388"/>
            <a:ext cx="1304925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AutoShape 3"/>
          <p:cNvSpPr>
            <a:spLocks noChangeArrowheads="1"/>
          </p:cNvSpPr>
          <p:nvPr/>
        </p:nvSpPr>
        <p:spPr bwMode="auto">
          <a:xfrm>
            <a:off x="7072330" y="2786058"/>
            <a:ext cx="1500198" cy="1571636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C0504D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WordArt 3"/>
          <p:cNvSpPr>
            <a:spLocks noChangeArrowheads="1" noChangeShapeType="1" noTextEdit="1"/>
          </p:cNvSpPr>
          <p:nvPr/>
        </p:nvSpPr>
        <p:spPr bwMode="auto">
          <a:xfrm>
            <a:off x="2500298" y="500042"/>
            <a:ext cx="4000528" cy="42862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849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«Ял» </a:t>
            </a:r>
            <a:r>
              <a:rPr lang="ru-RU" sz="3600" kern="10" spc="0" dirty="0" err="1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станциясе</a:t>
            </a:r>
            <a:endParaRPr lang="ru-RU" sz="3600" kern="10" spc="0" dirty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028" name="Picture 4" descr="13EA1F1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785794"/>
            <a:ext cx="1466850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16E84DC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214686"/>
            <a:ext cx="1138221" cy="1490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 descr="5EA6F3B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03102" y="1071546"/>
            <a:ext cx="1340270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 descr="CFB6BCB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4929198"/>
            <a:ext cx="1047750" cy="1928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 descr="3A2343C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3108" y="4857760"/>
            <a:ext cx="1357322" cy="200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 descr="29FE7EB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00694" y="4572008"/>
            <a:ext cx="1357322" cy="228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 descr="460E0C0D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643306" y="2000240"/>
            <a:ext cx="1771650" cy="3214710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35" name="Picture 11" descr="DE2096B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429520" y="4643446"/>
            <a:ext cx="1714480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Picture 12" descr="9D32ED9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929454" y="3357562"/>
            <a:ext cx="19621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 descr="FA4F72A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767612" y="1142984"/>
            <a:ext cx="1376388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 descr="138AE78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643570" y="1214422"/>
            <a:ext cx="1285884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61071" y="571480"/>
            <a:ext cx="842185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« </a:t>
            </a:r>
            <a:r>
              <a:rPr lang="ru-RU" sz="54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Саннар</a:t>
            </a:r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»</a:t>
            </a:r>
            <a:r>
              <a:rPr lang="ru-RU" sz="54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станциясе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" name="Picture 2" descr="99A392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214687"/>
            <a:ext cx="9144000" cy="3643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Documents and Settings\User\Мои документы\Мои рисунки\шар\шар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357298"/>
            <a:ext cx="1071570" cy="1500198"/>
          </a:xfrm>
          <a:prstGeom prst="rect">
            <a:avLst/>
          </a:prstGeom>
          <a:noFill/>
        </p:spPr>
      </p:pic>
      <p:pic>
        <p:nvPicPr>
          <p:cNvPr id="7" name="Picture 3" descr="C:\Documents and Settings\User\Мои документы\Мои рисунки\шар\шар 0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57356" y="1643050"/>
            <a:ext cx="1071570" cy="1571636"/>
          </a:xfrm>
          <a:prstGeom prst="rect">
            <a:avLst/>
          </a:prstGeom>
          <a:noFill/>
        </p:spPr>
      </p:pic>
      <p:pic>
        <p:nvPicPr>
          <p:cNvPr id="9" name="Picture 7" descr="C:\Documents and Settings\User\Мои документы\Мои рисунки\шар\шар 00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86380" y="1357298"/>
            <a:ext cx="968370" cy="1573201"/>
          </a:xfrm>
          <a:prstGeom prst="rect">
            <a:avLst/>
          </a:prstGeom>
          <a:noFill/>
        </p:spPr>
      </p:pic>
      <p:pic>
        <p:nvPicPr>
          <p:cNvPr id="10" name="Picture 5" descr="C:\Documents and Settings\User\Мои документы\Мои рисунки\шар\шар 00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00826" y="1643050"/>
            <a:ext cx="1119181" cy="1460490"/>
          </a:xfrm>
          <a:prstGeom prst="rect">
            <a:avLst/>
          </a:prstGeom>
          <a:noFill/>
        </p:spPr>
      </p:pic>
      <p:pic>
        <p:nvPicPr>
          <p:cNvPr id="11" name="Picture 4" descr="C:\Documents and Settings\User\Мои документы\Мои рисунки\шар\шар 00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58148" y="2357430"/>
            <a:ext cx="939791" cy="1460490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643306" y="1571612"/>
            <a:ext cx="1247775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43556" y="0"/>
            <a:ext cx="665688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tt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Мәктәп” стан</a:t>
            </a:r>
            <a:r>
              <a:rPr lang="ru-RU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tt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иясе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Picture 2" descr="C:\Documents and Settings\User\Мои документы\Мои рисунки\шар\шар 007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800000">
            <a:off x="4214810" y="857232"/>
            <a:ext cx="4929190" cy="4500570"/>
          </a:xfrm>
          <a:prstGeom prst="rect">
            <a:avLst/>
          </a:prstGeom>
          <a:noFill/>
        </p:spPr>
      </p:pic>
      <p:pic>
        <p:nvPicPr>
          <p:cNvPr id="6" name="Picture 2" descr="C:\Documents and Settings\User\Мои документы\Мои рисунки\шар\шар 008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A897A1"/>
              </a:clrFrom>
              <a:clrTo>
                <a:srgbClr val="A897A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1357298"/>
            <a:ext cx="857256" cy="1071570"/>
          </a:xfrm>
          <a:prstGeom prst="rect">
            <a:avLst/>
          </a:prstGeom>
          <a:noFill/>
        </p:spPr>
      </p:pic>
      <p:pic>
        <p:nvPicPr>
          <p:cNvPr id="7" name="Picture 6" descr="C:\Documents and Settings\User\Мои документы\Мои рисунки\шар\шар 012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3108" y="1071546"/>
            <a:ext cx="1500198" cy="714380"/>
          </a:xfrm>
          <a:prstGeom prst="rect">
            <a:avLst/>
          </a:prstGeom>
          <a:noFill/>
        </p:spPr>
      </p:pic>
      <p:pic>
        <p:nvPicPr>
          <p:cNvPr id="8" name="Picture 3" descr="C:\Documents and Settings\User\Мои документы\Мои рисунки\шар\шар 009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3357562"/>
            <a:ext cx="1000132" cy="1000132"/>
          </a:xfrm>
          <a:prstGeom prst="rect">
            <a:avLst/>
          </a:prstGeom>
          <a:noFill/>
        </p:spPr>
      </p:pic>
      <p:pic>
        <p:nvPicPr>
          <p:cNvPr id="9" name="Picture 9" descr="ED614C68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85918" y="2857496"/>
            <a:ext cx="1428728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7" descr="4A12D863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A"/>
              </a:clrFrom>
              <a:clrTo>
                <a:srgbClr val="FFFF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4500570"/>
            <a:ext cx="1071570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7" descr="C:\Documents and Settings\User\Мои документы\Мои рисунки\шар\шар 013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57422" y="4357694"/>
            <a:ext cx="1604953" cy="928694"/>
          </a:xfrm>
          <a:prstGeom prst="rect">
            <a:avLst/>
          </a:prstGeom>
          <a:noFill/>
        </p:spPr>
      </p:pic>
      <p:pic>
        <p:nvPicPr>
          <p:cNvPr id="12" name="Picture 4" descr="E11E2D65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28926" y="5357826"/>
            <a:ext cx="1357322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8" descr="C:\Documents and Settings\User\Мои документы\Мои рисунки\шар\шар 014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6072182"/>
            <a:ext cx="1214446" cy="785818"/>
          </a:xfrm>
          <a:prstGeom prst="rect">
            <a:avLst/>
          </a:prstGeom>
          <a:noFill/>
        </p:spPr>
      </p:pic>
      <p:pic>
        <p:nvPicPr>
          <p:cNvPr id="14" name="Picture 5" descr="C:\Documents and Settings\User\Мои документы\Мои рисунки\шар\шар 011.jp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76999D"/>
              </a:clrFrom>
              <a:clrTo>
                <a:srgbClr val="76999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57356" y="5429264"/>
            <a:ext cx="857256" cy="1000132"/>
          </a:xfrm>
          <a:prstGeom prst="rect">
            <a:avLst/>
          </a:prstGeom>
          <a:noFill/>
        </p:spPr>
      </p:pic>
      <p:pic>
        <p:nvPicPr>
          <p:cNvPr id="15" name="Picture 4" descr="C:\Documents and Settings\User\Мои документы\Мои рисунки\шар\шар 010.jpg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14810" y="5357826"/>
            <a:ext cx="1214446" cy="928694"/>
          </a:xfrm>
          <a:prstGeom prst="rect">
            <a:avLst/>
          </a:prstGeom>
          <a:noFill/>
        </p:spPr>
      </p:pic>
      <p:pic>
        <p:nvPicPr>
          <p:cNvPr id="16" name="Picture 2" descr="7108627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ADA39A"/>
              </a:clrFrom>
              <a:clrTo>
                <a:srgbClr val="ADA39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0694" y="5357802"/>
            <a:ext cx="1428760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9" descr="C:\Documents and Settings\User\Мои документы\Мои рисунки\шар\шар 015.jpg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58082" y="5715016"/>
            <a:ext cx="1257296" cy="7857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иллюстрации\Деревн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305800" cy="928670"/>
          </a:xfrm>
        </p:spPr>
        <p:txBody>
          <a:bodyPr/>
          <a:lstStyle/>
          <a:p>
            <a:pPr algn="ctr"/>
            <a:r>
              <a:rPr lang="tt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Әбидә кунакта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928670"/>
            <a:ext cx="928694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Рисунок 5" descr="L:\Картины\Сонгылары\11111дед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9521" y="3857624"/>
            <a:ext cx="1714480" cy="3000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Раиль\Desktop\111 папа.tif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43570" y="0"/>
            <a:ext cx="1857383" cy="3000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1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15206" y="285728"/>
            <a:ext cx="1928794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Раиль\Desktop\АА мама.tif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5984" y="0"/>
            <a:ext cx="1285855" cy="3071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4" descr="L:\Картины\Сонгылары\111 Бабушка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CFBFB"/>
              </a:clrFrom>
              <a:clrTo>
                <a:srgbClr val="FCFB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" y="4000504"/>
            <a:ext cx="135729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57713" y="3419475"/>
            <a:ext cx="28575" cy="1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EDFEFF"/>
              </a:clrFrom>
              <a:clrTo>
                <a:srgbClr val="EDF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57356" y="3143248"/>
            <a:ext cx="5643602" cy="3714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167</TotalTime>
  <Words>20</Words>
  <PresentationFormat>Экран (4:3)</PresentationFormat>
  <Paragraphs>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Поток</vt:lpstr>
      <vt:lpstr>Әбигә кунакка</vt:lpstr>
      <vt:lpstr>Слайд 2</vt:lpstr>
      <vt:lpstr>Слайд 3</vt:lpstr>
      <vt:lpstr>Слайд 4</vt:lpstr>
      <vt:lpstr>Слайд 5</vt:lpstr>
      <vt:lpstr>Әбидә кунакта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18</cp:revision>
  <dcterms:modified xsi:type="dcterms:W3CDTF">2016-03-30T17:05:23Z</dcterms:modified>
</cp:coreProperties>
</file>