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68" r:id="rId2"/>
    <p:sldId id="278" r:id="rId3"/>
    <p:sldId id="277" r:id="rId4"/>
    <p:sldId id="280" r:id="rId5"/>
    <p:sldId id="259" r:id="rId6"/>
    <p:sldId id="272" r:id="rId7"/>
    <p:sldId id="264" r:id="rId8"/>
    <p:sldId id="267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8A656-21D1-4F9A-BE5F-8A8C4BC36DA7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4A73B-35AF-4043-BBBC-8EBABF859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A73B-35AF-4043-BBBC-8EBABF859A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6.jpeg"/><Relationship Id="rId7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0.jpeg"/><Relationship Id="rId4" Type="http://schemas.openxmlformats.org/officeDocument/2006/relationships/image" Target="../media/image6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10" Type="http://schemas.openxmlformats.org/officeDocument/2006/relationships/image" Target="../media/image40.jpeg"/><Relationship Id="rId4" Type="http://schemas.openxmlformats.org/officeDocument/2006/relationships/image" Target="../media/image9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52524" y="285728"/>
            <a:ext cx="6562747" cy="103824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422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107763" dir="13500000" algn="ctr" rotWithShape="0">
                    <a:srgbClr val="FF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яшелчәләр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107763" dir="13500000" algn="ctr" rotWithShape="0">
                  <a:srgbClr val="FF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5" descr="КАПУСТА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1229558" cy="96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Sxy5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 r="4778"/>
          <a:stretch>
            <a:fillRect/>
          </a:stretch>
        </p:blipFill>
        <p:spPr bwMode="auto">
          <a:xfrm>
            <a:off x="2500298" y="1214422"/>
            <a:ext cx="1450964" cy="10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94829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1809743" cy="126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ПОМИДОР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 r="5223"/>
          <a:stretch>
            <a:fillRect/>
          </a:stretch>
        </p:blipFill>
        <p:spPr bwMode="auto">
          <a:xfrm>
            <a:off x="1071538" y="2500306"/>
            <a:ext cx="1235098" cy="102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ОГУРЦЫ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714620"/>
            <a:ext cx="1523990" cy="111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ЛУК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2285992"/>
            <a:ext cx="1738095" cy="130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442913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076450" algn="l"/>
              </a:tabLst>
            </a:pPr>
            <a:r>
              <a:rPr lang="tt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Максат</a:t>
            </a: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    1.</a:t>
            </a:r>
            <a:r>
              <a:rPr lang="tt-RU" dirty="0" smtClean="0">
                <a:ea typeface="Calibri" pitchFamily="34" charset="0"/>
                <a:cs typeface="Times New Roman" pitchFamily="18" charset="0"/>
              </a:rPr>
              <a:t>”</a:t>
            </a: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Яшелчәләр</a:t>
            </a:r>
            <a:r>
              <a:rPr lang="tt-RU" dirty="0" smtClean="0">
                <a:ea typeface="Calibri" pitchFamily="34" charset="0"/>
                <a:cs typeface="Times New Roman" pitchFamily="18" charset="0"/>
              </a:rPr>
              <a:t>”</a:t>
            </a: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темасына сүзлек запасын туплау, билгене белдерүче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сүзләр белән баету;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6450" algn="l"/>
              </a:tabLst>
            </a:pP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2. Игътибарлылыкны ныгыту;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6450" algn="l"/>
              </a:tabLst>
            </a:pPr>
            <a:r>
              <a:rPr lang="tt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3. Сыйфатларын билгеләү.</a:t>
            </a:r>
            <a:endParaRPr lang="tt-RU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62C772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28604"/>
            <a:ext cx="1357290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62C772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242882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:\Documents and Settings\User\Мои документы\Мои рисунки\суган\суган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0"/>
            <a:ext cx="1090614" cy="1831974"/>
          </a:xfrm>
          <a:prstGeom prst="rect">
            <a:avLst/>
          </a:prstGeom>
          <a:noFill/>
        </p:spPr>
      </p:pic>
      <p:pic>
        <p:nvPicPr>
          <p:cNvPr id="5" name="Picture 7" descr="C:\Documents and Settings\User\Мои документы\Мои рисунки\суган\суган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0"/>
            <a:ext cx="1571636" cy="2786058"/>
          </a:xfrm>
          <a:prstGeom prst="rect">
            <a:avLst/>
          </a:prstGeom>
          <a:noFill/>
        </p:spPr>
      </p:pic>
      <p:pic>
        <p:nvPicPr>
          <p:cNvPr id="6" name="Picture 5" descr="C:\Documents and Settings\User\Мои документы\Мои рисунки\кишер\кишер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071678"/>
            <a:ext cx="2365378" cy="1173162"/>
          </a:xfrm>
          <a:prstGeom prst="rect">
            <a:avLst/>
          </a:prstGeom>
          <a:noFill/>
        </p:spPr>
      </p:pic>
      <p:pic>
        <p:nvPicPr>
          <p:cNvPr id="7" name="Picture 4" descr="C:\Documents and Settings\User\Мои документы\Мои рисунки\бэренге\бэренге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08" y="0"/>
            <a:ext cx="2428892" cy="2286016"/>
          </a:xfrm>
          <a:prstGeom prst="rect">
            <a:avLst/>
          </a:prstGeom>
          <a:noFill/>
        </p:spPr>
      </p:pic>
      <p:pic>
        <p:nvPicPr>
          <p:cNvPr id="8" name="Picture 4" descr="C:\Documents and Settings\User\Мои документы\Мои рисунки\бэренге\бэренге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857496"/>
            <a:ext cx="1717675" cy="1746253"/>
          </a:xfrm>
          <a:prstGeom prst="rect">
            <a:avLst/>
          </a:prstGeom>
          <a:noFill/>
        </p:spPr>
      </p:pic>
      <p:pic>
        <p:nvPicPr>
          <p:cNvPr id="9" name="Picture 8" descr="C:\Documents and Settings\User\Мои документы\Мои рисунки\кыяр\кыяр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7830" y="2500306"/>
            <a:ext cx="2316170" cy="2285992"/>
          </a:xfrm>
          <a:prstGeom prst="rect">
            <a:avLst/>
          </a:prstGeom>
          <a:noFill/>
        </p:spPr>
      </p:pic>
      <p:pic>
        <p:nvPicPr>
          <p:cNvPr id="10" name="Picture 8" descr="C:\Documents and Settings\User\Мои документы\Мои рисунки\кыяр\кыяр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929198"/>
            <a:ext cx="1530352" cy="1646237"/>
          </a:xfrm>
          <a:prstGeom prst="rect">
            <a:avLst/>
          </a:prstGeom>
          <a:noFill/>
        </p:spPr>
      </p:pic>
      <p:pic>
        <p:nvPicPr>
          <p:cNvPr id="11" name="Picture 5" descr="C:\Documents and Settings\User\Мои документы\Мои рисунки\кишер\кишер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857736"/>
            <a:ext cx="2500330" cy="2000264"/>
          </a:xfrm>
          <a:prstGeom prst="rect">
            <a:avLst/>
          </a:prstGeom>
          <a:noFill/>
        </p:spPr>
      </p:pic>
      <p:pic>
        <p:nvPicPr>
          <p:cNvPr id="12" name="Picture 2" descr="9721327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714752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9721327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714884"/>
            <a:ext cx="128585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0"/>
            <a:ext cx="30003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сана</a:t>
            </a:r>
            <a:endParaRPr lang="ru-RU" sz="5400" dirty="0"/>
          </a:p>
        </p:txBody>
      </p:sp>
      <p:pic>
        <p:nvPicPr>
          <p:cNvPr id="3" name="Picture 6" descr="C:\Documents and Settings\User\Мои документы\Мои рисунки\алма\ал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1250149" cy="1143008"/>
          </a:xfrm>
          <a:prstGeom prst="rect">
            <a:avLst/>
          </a:prstGeom>
          <a:noFill/>
        </p:spPr>
      </p:pic>
      <p:pic>
        <p:nvPicPr>
          <p:cNvPr id="4" name="Picture 6" descr="C:\Documents and Settings\User\Мои документы\Мои рисунки\алма\ал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58625"/>
            <a:ext cx="1285884" cy="1162734"/>
          </a:xfrm>
          <a:prstGeom prst="rect">
            <a:avLst/>
          </a:prstGeom>
          <a:noFill/>
        </p:spPr>
      </p:pic>
      <p:pic>
        <p:nvPicPr>
          <p:cNvPr id="5" name="Picture 6" descr="C:\Documents and Settings\User\Мои документы\Мои рисунки\алма\ал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714488"/>
            <a:ext cx="1377581" cy="1143008"/>
          </a:xfrm>
          <a:prstGeom prst="rect">
            <a:avLst/>
          </a:prstGeom>
          <a:noFill/>
        </p:spPr>
      </p:pic>
      <p:pic>
        <p:nvPicPr>
          <p:cNvPr id="6" name="Picture 6" descr="C:\Documents and Settings\User\Мои документы\Мои рисунки\алма\ал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928670"/>
            <a:ext cx="1427162" cy="1269377"/>
          </a:xfrm>
          <a:prstGeom prst="rect">
            <a:avLst/>
          </a:prstGeom>
          <a:noFill/>
        </p:spPr>
      </p:pic>
      <p:pic>
        <p:nvPicPr>
          <p:cNvPr id="7" name="Picture 6" descr="C:\Documents and Settings\User\Мои документы\Мои рисунки\алма\алм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071546"/>
            <a:ext cx="1428760" cy="1315963"/>
          </a:xfrm>
          <a:prstGeom prst="rect">
            <a:avLst/>
          </a:prstGeom>
          <a:noFill/>
        </p:spPr>
      </p:pic>
      <p:pic>
        <p:nvPicPr>
          <p:cNvPr id="8" name="Picture 6" descr="C:\Documents and Settings\User\Мои документы\Мои рисунки\алма\алм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357430"/>
            <a:ext cx="1212848" cy="1026095"/>
          </a:xfrm>
          <a:prstGeom prst="rect">
            <a:avLst/>
          </a:prstGeom>
          <a:noFill/>
        </p:spPr>
      </p:pic>
      <p:pic>
        <p:nvPicPr>
          <p:cNvPr id="9" name="Picture 6" descr="C:\Documents and Settings\User\Мои документы\Мои рисунки\алма\алм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2042" y="4143380"/>
            <a:ext cx="1795477" cy="1570038"/>
          </a:xfrm>
          <a:prstGeom prst="rect">
            <a:avLst/>
          </a:prstGeom>
          <a:noFill/>
        </p:spPr>
      </p:pic>
      <p:pic>
        <p:nvPicPr>
          <p:cNvPr id="10" name="Picture 2" descr="38E3648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2714620"/>
            <a:ext cx="1000132" cy="9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38E3648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0" y="4007474"/>
            <a:ext cx="2000264" cy="170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33533E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28572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33533E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572008"/>
            <a:ext cx="183697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сыйла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\Мои документы\Мои рисунки\кыяр\кыяр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540" y="1071546"/>
            <a:ext cx="1132568" cy="1857412"/>
          </a:xfrm>
          <a:prstGeom prst="rect">
            <a:avLst/>
          </a:prstGeom>
          <a:noFill/>
        </p:spPr>
      </p:pic>
      <p:pic>
        <p:nvPicPr>
          <p:cNvPr id="4" name="Picture 5" descr="C:\Documents and Settings\User\Мои документы\Мои рисунки\кишер\киш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41143">
            <a:off x="4443728" y="1658206"/>
            <a:ext cx="1731842" cy="1172771"/>
          </a:xfrm>
          <a:prstGeom prst="rect">
            <a:avLst/>
          </a:prstGeom>
          <a:noFill/>
        </p:spPr>
      </p:pic>
      <p:pic>
        <p:nvPicPr>
          <p:cNvPr id="5" name="Picture 5" descr="C:\Documents and Settings\User\Мои документы\Мои рисунки\кишер\киш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28"/>
            <a:ext cx="1745142" cy="1928826"/>
          </a:xfrm>
          <a:prstGeom prst="rect">
            <a:avLst/>
          </a:prstGeom>
          <a:noFill/>
        </p:spPr>
      </p:pic>
      <p:pic>
        <p:nvPicPr>
          <p:cNvPr id="6" name="Picture 2" descr="C62C772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357430"/>
            <a:ext cx="1571604" cy="127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62C772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137290"/>
            <a:ext cx="2143140" cy="200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User\Мои документы\Мои рисунки\кыяр\кыяр 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357562"/>
            <a:ext cx="1792319" cy="1966696"/>
          </a:xfrm>
          <a:prstGeom prst="rect">
            <a:avLst/>
          </a:prstGeom>
          <a:noFill/>
        </p:spPr>
      </p:pic>
      <p:pic>
        <p:nvPicPr>
          <p:cNvPr id="9" name="Picture 6" descr="C:\Documents and Settings\User\Мои документы\Мои рисунки\алма\алм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714620"/>
            <a:ext cx="1212848" cy="1026095"/>
          </a:xfrm>
          <a:prstGeom prst="rect">
            <a:avLst/>
          </a:prstGeom>
          <a:noFill/>
        </p:spPr>
      </p:pic>
      <p:pic>
        <p:nvPicPr>
          <p:cNvPr id="10" name="Picture 2" descr="38E3648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842098"/>
            <a:ext cx="1285883" cy="122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33533E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4786322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Табышмак төзе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6" descr="C:\Documents and Settings\User\Мои документы\Мои рисунки\алма\ал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1855790" cy="1570038"/>
          </a:xfrm>
          <a:prstGeom prst="rect">
            <a:avLst/>
          </a:prstGeom>
          <a:noFill/>
        </p:spPr>
      </p:pic>
      <p:pic>
        <p:nvPicPr>
          <p:cNvPr id="7" name="Picture 8" descr="C:\Documents and Settings\User\Мои документы\Мои рисунки\кыяр\кыя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1530352" cy="1646237"/>
          </a:xfrm>
          <a:prstGeom prst="rect">
            <a:avLst/>
          </a:prstGeom>
          <a:noFill/>
        </p:spPr>
      </p:pic>
      <p:pic>
        <p:nvPicPr>
          <p:cNvPr id="8" name="Picture 5" descr="1092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 l="3166" t="5553" r="4224"/>
          <a:stretch>
            <a:fillRect/>
          </a:stretch>
        </p:blipFill>
        <p:spPr bwMode="auto">
          <a:xfrm>
            <a:off x="285720" y="4500570"/>
            <a:ext cx="2305050" cy="1676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14612" y="1142984"/>
            <a:ext cx="2170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төсе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5000636"/>
            <a:ext cx="2433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8" descr="ПОМИДОР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 r="5223"/>
          <a:stretch>
            <a:fillRect/>
          </a:stretch>
        </p:blipFill>
        <p:spPr bwMode="auto">
          <a:xfrm>
            <a:off x="5857884" y="1785926"/>
            <a:ext cx="2592388" cy="21605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357423" y="2643182"/>
            <a:ext cx="2671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тәме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5" y="0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Нәрсә артык?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5" descr="КАПУСТА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2214578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ЛУК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857232"/>
            <a:ext cx="2452685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ПОМИДОР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 r="5223"/>
          <a:stretch>
            <a:fillRect/>
          </a:stretch>
        </p:blipFill>
        <p:spPr bwMode="auto">
          <a:xfrm>
            <a:off x="3071802" y="1928802"/>
            <a:ext cx="2592388" cy="2160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6" descr="9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071942"/>
            <a:ext cx="262572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morkv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841875"/>
            <a:ext cx="2084359" cy="2016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яблоко1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 l="5716" r="8774"/>
          <a:stretch>
            <a:fillRect/>
          </a:stretch>
        </p:blipFill>
        <p:spPr bwMode="auto">
          <a:xfrm>
            <a:off x="2714612" y="4500570"/>
            <a:ext cx="2590802" cy="1871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image004_article_ima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2571744"/>
            <a:ext cx="2016125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1" y="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Яшелчә ашы пешер.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4753" name="Picture 1" descr="C:\Documents and Settings\User\Мои документы\Мои рисунки\кыяр\кыяр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019551" cy="2757483"/>
          </a:xfrm>
          <a:prstGeom prst="rect">
            <a:avLst/>
          </a:prstGeom>
          <a:noFill/>
        </p:spPr>
      </p:pic>
      <p:pic>
        <p:nvPicPr>
          <p:cNvPr id="4" name="Picture 2" descr="C62C772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000108"/>
            <a:ext cx="228598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Мои документы\Мои рисунки\бэренге\бэренге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714489"/>
            <a:ext cx="1289047" cy="1071570"/>
          </a:xfrm>
          <a:prstGeom prst="rect">
            <a:avLst/>
          </a:prstGeom>
          <a:noFill/>
        </p:spPr>
      </p:pic>
      <p:pic>
        <p:nvPicPr>
          <p:cNvPr id="6" name="Picture 5" descr="C:\Documents and Settings\User\Мои документы\Мои рисунки\кишер\кишер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643314"/>
            <a:ext cx="2365378" cy="1601790"/>
          </a:xfrm>
          <a:prstGeom prst="rect">
            <a:avLst/>
          </a:prstGeom>
          <a:noFill/>
        </p:spPr>
      </p:pic>
      <p:pic>
        <p:nvPicPr>
          <p:cNvPr id="7" name="Picture 8" descr="C:\Documents and Settings\User\Мои документы\Мои рисунки\кыяр\кыяр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357562"/>
            <a:ext cx="1530352" cy="1646237"/>
          </a:xfrm>
          <a:prstGeom prst="rect">
            <a:avLst/>
          </a:prstGeom>
          <a:noFill/>
        </p:spPr>
      </p:pic>
      <p:pic>
        <p:nvPicPr>
          <p:cNvPr id="8" name="Picture 7" descr="C:\Documents and Settings\User\Мои документы\Мои рисунки\суган\суган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00570"/>
            <a:ext cx="1090614" cy="1831974"/>
          </a:xfrm>
          <a:prstGeom prst="rect">
            <a:avLst/>
          </a:prstGeom>
          <a:noFill/>
        </p:spPr>
      </p:pic>
      <p:pic>
        <p:nvPicPr>
          <p:cNvPr id="9" name="Picture 6" descr="C:\Documents and Settings\User\Мои документы\Мои рисунки\алма\алм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857760"/>
            <a:ext cx="1855790" cy="157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52"/>
            <a:ext cx="6357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Яшелчә салаты яса.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3" descr="67DEB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71744"/>
            <a:ext cx="428628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62C772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071546"/>
            <a:ext cx="228598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User\Мои документы\Мои рисунки\суган\суган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786058"/>
            <a:ext cx="1090614" cy="1831974"/>
          </a:xfrm>
          <a:prstGeom prst="rect">
            <a:avLst/>
          </a:prstGeom>
          <a:noFill/>
        </p:spPr>
      </p:pic>
      <p:pic>
        <p:nvPicPr>
          <p:cNvPr id="6" name="Picture 4" descr="C:\Documents and Settings\User\Мои документы\Мои рисунки\бэренге\бэренге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000108"/>
            <a:ext cx="1717675" cy="1746253"/>
          </a:xfrm>
          <a:prstGeom prst="rect">
            <a:avLst/>
          </a:prstGeom>
          <a:noFill/>
        </p:spPr>
      </p:pic>
      <p:pic>
        <p:nvPicPr>
          <p:cNvPr id="7" name="Picture 5" descr="C:\Documents and Settings\User\Мои документы\Мои рисунки\кишер\кишер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286256"/>
            <a:ext cx="2365378" cy="1601790"/>
          </a:xfrm>
          <a:prstGeom prst="rect">
            <a:avLst/>
          </a:prstGeom>
          <a:noFill/>
        </p:spPr>
      </p:pic>
      <p:pic>
        <p:nvPicPr>
          <p:cNvPr id="8" name="Picture 8" descr="C:\Documents and Settings\User\Мои документы\Мои рисунки\кыяр\кыяр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286256"/>
            <a:ext cx="1530352" cy="1646237"/>
          </a:xfrm>
          <a:prstGeom prst="rect">
            <a:avLst/>
          </a:prstGeom>
          <a:noFill/>
        </p:spPr>
      </p:pic>
      <p:pic>
        <p:nvPicPr>
          <p:cNvPr id="9" name="Picture 6" descr="C:\Documents and Settings\User\Мои документы\Мои рисунки\алма\алм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857232"/>
            <a:ext cx="1855790" cy="1570038"/>
          </a:xfrm>
          <a:prstGeom prst="rect">
            <a:avLst/>
          </a:prstGeom>
          <a:noFill/>
        </p:spPr>
      </p:pic>
      <p:pic>
        <p:nvPicPr>
          <p:cNvPr id="2050" name="Picture 2" descr="D9F708DC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1F2EC"/>
              </a:clrFrom>
              <a:clrTo>
                <a:srgbClr val="F1F2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857760"/>
            <a:ext cx="3000364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D7AE4C6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2F9F2"/>
              </a:clrFrom>
              <a:clrTo>
                <a:srgbClr val="F2F9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86364"/>
            <a:ext cx="17859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162050" y="723900"/>
            <a:ext cx="7196164" cy="6953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Яшерелгән яшелчә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2051" name="Picture 3" descr="B42AAF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450059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51</Words>
  <PresentationFormat>Экран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сыйла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68</cp:revision>
  <dcterms:modified xsi:type="dcterms:W3CDTF">2016-03-30T17:22:23Z</dcterms:modified>
</cp:coreProperties>
</file>