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B7DB14-20A6-44CE-B231-FAB06509B46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EC2171-21A4-422A-8658-8429EDEB40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000924" cy="5072075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по окружающему миру на тему «Растениеводство»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968"/>
            <a:ext cx="9144000" cy="68649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06"/>
            <a:ext cx="9144000" cy="68488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</TotalTime>
  <Words>9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по окружающему миру на тему «Растениеводство»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окружающему миру на тему «Растениеводство»</dc:title>
  <dc:creator>Администратор</dc:creator>
  <cp:lastModifiedBy>Администратор</cp:lastModifiedBy>
  <cp:revision>3</cp:revision>
  <dcterms:created xsi:type="dcterms:W3CDTF">2016-03-09T18:36:42Z</dcterms:created>
  <dcterms:modified xsi:type="dcterms:W3CDTF">2016-03-09T18:52:39Z</dcterms:modified>
</cp:coreProperties>
</file>