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A9A9-CC17-4033-87CB-F1773F5A6D9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inderyata.ru/img/frame/screen/128500132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647" y="0"/>
            <a:ext cx="9176647" cy="693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75146">
            <a:off x="593992" y="2005505"/>
            <a:ext cx="7428475" cy="132343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Числа от 11 до 20</a:t>
            </a:r>
            <a:endParaRPr lang="ru-RU" sz="8000" b="1" i="1" cap="none" spc="50" dirty="0">
              <a:ln w="1143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21288623">
            <a:off x="1344312" y="3156697"/>
            <a:ext cx="652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Monotype Corsiva" pitchFamily="66" charset="0"/>
              </a:rPr>
              <a:t>Нумерация. </a:t>
            </a:r>
            <a:endParaRPr lang="ru-RU" sz="36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АНАСТАСИЯ\Desktop\3541843-72580addf13fe8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42"/>
            <a:ext cx="3000396" cy="182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7776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8515455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64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Увеличить на 1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0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435101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95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Уменьшить на 1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76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9873488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95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Увеличить на 10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Хорда 75"/>
          <p:cNvSpPr/>
          <p:nvPr/>
        </p:nvSpPr>
        <p:spPr>
          <a:xfrm rot="5400000">
            <a:off x="6755674" y="2792679"/>
            <a:ext cx="1518972" cy="1207438"/>
          </a:xfrm>
          <a:prstGeom prst="chord">
            <a:avLst>
              <a:gd name="adj1" fmla="val 5073910"/>
              <a:gd name="adj2" fmla="val 1651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Хорда 74"/>
          <p:cNvSpPr/>
          <p:nvPr/>
        </p:nvSpPr>
        <p:spPr>
          <a:xfrm rot="5400000">
            <a:off x="3812514" y="1849771"/>
            <a:ext cx="1518972" cy="1207438"/>
          </a:xfrm>
          <a:prstGeom prst="chord">
            <a:avLst>
              <a:gd name="adj1" fmla="val 525957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Хорда 72"/>
          <p:cNvSpPr/>
          <p:nvPr/>
        </p:nvSpPr>
        <p:spPr>
          <a:xfrm rot="5400000">
            <a:off x="887841" y="1804581"/>
            <a:ext cx="1518972" cy="1207438"/>
          </a:xfrm>
          <a:prstGeom prst="chord">
            <a:avLst>
              <a:gd name="adj1" fmla="val 507391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572000" y="6957392"/>
            <a:ext cx="1368152" cy="408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24328" y="7008832"/>
            <a:ext cx="1334714" cy="297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643042" y="7072338"/>
            <a:ext cx="1368152" cy="408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819" y="2452358"/>
            <a:ext cx="2736304" cy="410445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03848" y="832516"/>
            <a:ext cx="273630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513464"/>
            <a:ext cx="2736304" cy="410445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9768" y="-148386"/>
            <a:ext cx="4979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Засели «домики»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Picture 6" descr="http://www.winnieosho.narod.ru/pictures/mybo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82606"/>
            <a:ext cx="1692188" cy="168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87824" y="2492896"/>
            <a:ext cx="0" cy="404822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2516817"/>
            <a:ext cx="0" cy="4048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492896"/>
            <a:ext cx="0" cy="4048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3"/>
          </p:cNvCxnSpPr>
          <p:nvPr/>
        </p:nvCxnSpPr>
        <p:spPr>
          <a:xfrm flipH="1" flipV="1">
            <a:off x="236819" y="4480665"/>
            <a:ext cx="2736304" cy="239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1520" y="3501008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1520" y="5589240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  <a:endCxn id="6" idx="3"/>
          </p:cNvCxnSpPr>
          <p:nvPr/>
        </p:nvCxnSpPr>
        <p:spPr>
          <a:xfrm>
            <a:off x="3203848" y="4565692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24590" y="559232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24590" y="355820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7584" y="254493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256490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364502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2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3558207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465313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4653135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84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575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1520" y="764704"/>
            <a:ext cx="2736304" cy="168765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9848" y="3508300"/>
            <a:ext cx="2592288" cy="298394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209848" y="1844824"/>
            <a:ext cx="261062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42" idx="0"/>
            <a:endCxn id="42" idx="2"/>
          </p:cNvCxnSpPr>
          <p:nvPr/>
        </p:nvCxnSpPr>
        <p:spPr>
          <a:xfrm>
            <a:off x="7505992" y="3508300"/>
            <a:ext cx="0" cy="29839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209848" y="5589240"/>
            <a:ext cx="2610624" cy="120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228184" y="4437112"/>
            <a:ext cx="2592288" cy="4868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63888" y="263691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37170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465313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6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888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3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2040" y="263691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32040" y="36450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2040" y="458112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2040" y="566124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7717" y="3573016"/>
            <a:ext cx="53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0232" y="45811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9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7717" y="5589240"/>
            <a:ext cx="68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4843" y="363045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364" y="458477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02370" y="56012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3367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394 L 0.00018 -0.6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05 L -0.00208 -0.50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798 L 0.00017 -0.63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3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653110" y="6980580"/>
            <a:ext cx="1334714" cy="297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Хорда 75"/>
          <p:cNvSpPr/>
          <p:nvPr/>
        </p:nvSpPr>
        <p:spPr>
          <a:xfrm rot="5400000">
            <a:off x="6792497" y="3653752"/>
            <a:ext cx="1518972" cy="1207438"/>
          </a:xfrm>
          <a:prstGeom prst="chord">
            <a:avLst>
              <a:gd name="adj1" fmla="val 5073910"/>
              <a:gd name="adj2" fmla="val 1651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Хорда 74"/>
          <p:cNvSpPr/>
          <p:nvPr/>
        </p:nvSpPr>
        <p:spPr>
          <a:xfrm rot="5400000">
            <a:off x="3840169" y="3728783"/>
            <a:ext cx="1518972" cy="1207438"/>
          </a:xfrm>
          <a:prstGeom prst="chord">
            <a:avLst>
              <a:gd name="adj1" fmla="val 525957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Хорда 72"/>
          <p:cNvSpPr/>
          <p:nvPr/>
        </p:nvSpPr>
        <p:spPr>
          <a:xfrm rot="5633056">
            <a:off x="887841" y="2746722"/>
            <a:ext cx="1518972" cy="1207438"/>
          </a:xfrm>
          <a:prstGeom prst="chord">
            <a:avLst>
              <a:gd name="adj1" fmla="val 481932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608636" y="7080513"/>
            <a:ext cx="1368152" cy="20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15160" y="7080512"/>
            <a:ext cx="1286976" cy="20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819" y="3469538"/>
            <a:ext cx="2736304" cy="305580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03848" y="2725943"/>
            <a:ext cx="273630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590" y="4437112"/>
            <a:ext cx="2715562" cy="2069891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6312" y="307894"/>
            <a:ext cx="4979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Засели «домики»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Picture 6" descr="http://www.winnieosho.narod.ru/pictures/mybo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9473" y="82606"/>
            <a:ext cx="2453027" cy="2443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87824" y="3558207"/>
            <a:ext cx="0" cy="2982911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0"/>
          </p:cNvCxnSpPr>
          <p:nvPr/>
        </p:nvCxnSpPr>
        <p:spPr>
          <a:xfrm>
            <a:off x="1604971" y="3469538"/>
            <a:ext cx="14701" cy="306403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6" idx="2"/>
          </p:cNvCxnSpPr>
          <p:nvPr/>
        </p:nvCxnSpPr>
        <p:spPr>
          <a:xfrm>
            <a:off x="4582371" y="4437112"/>
            <a:ext cx="0" cy="206989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51520" y="4548029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1520" y="5589240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24590" y="559232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7584" y="364502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3558207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465313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4653135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84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575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1520" y="1741346"/>
            <a:ext cx="2736304" cy="168765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9848" y="4437112"/>
            <a:ext cx="2592288" cy="2055134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191512" y="2704387"/>
            <a:ext cx="261062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endCxn id="42" idx="2"/>
          </p:cNvCxnSpPr>
          <p:nvPr/>
        </p:nvCxnSpPr>
        <p:spPr>
          <a:xfrm flipH="1">
            <a:off x="7505992" y="4485797"/>
            <a:ext cx="9168" cy="20064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209848" y="5589240"/>
            <a:ext cx="2610624" cy="120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63888" y="465313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6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888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2040" y="458112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2040" y="566124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0232" y="45811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9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7717" y="5589240"/>
            <a:ext cx="68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5986" y="4615065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5986" y="56093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6791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05 L -0.00208 -0.5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-0.00364 -0.38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088 L 5.55556E-7 -0.38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2" grpId="0" animBg="1"/>
      <p:bldP spid="69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сегодня всё сумели! </a:t>
            </a:r>
          </a:p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Всё смогли!</a:t>
            </a:r>
          </a:p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сегодня МОЛОДЦЫ!   </a:t>
            </a:r>
          </a:p>
          <a:p>
            <a:pPr eaLnBrk="0" hangingPunct="0"/>
            <a:endParaRPr lang="ru-RU" sz="3200" b="1" dirty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АНАСТАСИЯ\Desktop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480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09-12/1261737072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4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32656"/>
            <a:ext cx="7848872" cy="6068919"/>
          </a:xfrm>
          <a:prstGeom prst="roundRect">
            <a:avLst>
              <a:gd name="adj" fmla="val 225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77048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FF"/>
                </a:solidFill>
              </a:rPr>
              <a:t>Здравствуйте, ребята!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Я и мои друзья пришли учиться. Помогите нам,</a:t>
            </a:r>
          </a:p>
          <a:p>
            <a:r>
              <a:rPr lang="ru-RU" sz="4000" dirty="0">
                <a:solidFill>
                  <a:srgbClr val="0066FF"/>
                </a:solidFill>
              </a:rPr>
              <a:t>п</a:t>
            </a:r>
            <a:r>
              <a:rPr lang="ru-RU" sz="4000" dirty="0" smtClean="0">
                <a:solidFill>
                  <a:srgbClr val="0066FF"/>
                </a:solidFill>
              </a:rPr>
              <a:t>ожалуйста, 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выполнить задания 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по математике. </a:t>
            </a:r>
          </a:p>
          <a:p>
            <a:r>
              <a:rPr lang="ru-RU" sz="4000" dirty="0">
                <a:solidFill>
                  <a:srgbClr val="0066FF"/>
                </a:solidFill>
              </a:rPr>
              <a:t> </a:t>
            </a:r>
            <a:r>
              <a:rPr lang="ru-RU" sz="4000" dirty="0" smtClean="0">
                <a:solidFill>
                  <a:srgbClr val="0066FF"/>
                </a:solidFill>
              </a:rPr>
              <a:t>           Желаю удачи!</a:t>
            </a:r>
          </a:p>
          <a:p>
            <a:endParaRPr lang="ru-RU" sz="4000" dirty="0" smtClean="0">
              <a:solidFill>
                <a:srgbClr val="0066FF"/>
              </a:solidFill>
            </a:endParaRPr>
          </a:p>
          <a:p>
            <a:r>
              <a:rPr lang="ru-RU" sz="4000" dirty="0" smtClean="0">
                <a:solidFill>
                  <a:srgbClr val="0066FF"/>
                </a:solidFill>
              </a:rPr>
              <a:t>                 </a:t>
            </a:r>
            <a:endParaRPr lang="ru-RU" sz="4000" b="1" i="1" dirty="0">
              <a:solidFill>
                <a:srgbClr val="0066FF"/>
              </a:solidFill>
            </a:endParaRPr>
          </a:p>
        </p:txBody>
      </p:sp>
      <p:pic>
        <p:nvPicPr>
          <p:cNvPr id="5" name="Picture 10" descr="http://www.f-games.ru/Vinn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981075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okolenier.ru/img/2010_11/1288797574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1887657"/>
            <a:ext cx="2304256" cy="2958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ms.mts.ru/datas/000/004/4477_thumb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08" y="236759"/>
            <a:ext cx="973932" cy="131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312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42976" y="571480"/>
            <a:ext cx="6870700" cy="915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УСТНЫЙ СЧЁТ: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1196975"/>
            <a:ext cx="8281988" cy="4289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1). 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число,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следует за числом: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3, 5, 7, 4, 6, 9, 12,16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акое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число, стоит перед числом: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4, 5, 3, 6, 9, 8, 10,13,17,19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число,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стоит между числами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и 4, 6 и 8, 1 и 3, 5 и 7, 8 и 10, 7 и 9,12 и 14,16 и 18.</a:t>
            </a:r>
          </a:p>
        </p:txBody>
      </p:sp>
    </p:spTree>
    <p:extLst>
      <p:ext uri="{BB962C8B-B14F-4D97-AF65-F5344CB8AC3E}">
        <p14:creationId xmlns="" xmlns:p14="http://schemas.microsoft.com/office/powerpoint/2010/main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http://ramki.superall.ru/images/skola/sk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4069" y="10399"/>
            <a:ext cx="819931" cy="158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571612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 w="3175">
            <a:solidFill>
              <a:srgbClr val="FFFF99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11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456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104" y="15716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744" y="1591103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49781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4300" y="3223236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20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4752" y="3241788"/>
            <a:ext cx="1285200" cy="1285884"/>
          </a:xfrm>
          <a:prstGeom prst="roundRect">
            <a:avLst>
              <a:gd name="adj" fmla="val 4349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284984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8080" y="4903609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9942" y="4926165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16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3024" y="494116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1600638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17680" y="156705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6342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4752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43808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3808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8660" y="319711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3319" y="3213784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21297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96336" y="495142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19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95785" y="4941168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07280" y="4926165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31016" y="3243569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31016" y="3244597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1016" y="322323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96336" y="3273430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07280" y="3284984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07280" y="329524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46" name="Picture 4" descr="http://agakaluga.narod.ru/jokes/images/winnie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02"/>
            <a:ext cx="2123728" cy="1358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9200" y="1799055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12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6840" y="3378391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19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4264" y="5021614"/>
            <a:ext cx="10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16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0746" y="3424846"/>
            <a:ext cx="94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14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5142" y="5028232"/>
            <a:ext cx="113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18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1799055"/>
            <a:ext cx="10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17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152" y="188640"/>
            <a:ext cx="5791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Найди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соседей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 </a:t>
            </a:r>
          </a:p>
        </p:txBody>
      </p:sp>
    </p:spTree>
    <p:extLst>
      <p:ext uri="{BB962C8B-B14F-4D97-AF65-F5344CB8AC3E}">
        <p14:creationId xmlns="" xmlns:p14="http://schemas.microsoft.com/office/powerpoint/2010/main" val="7325139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://s2.postimage.org/xb7mvzcgh/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0961" y="-3648"/>
            <a:ext cx="1361119" cy="278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 rot="10800000">
            <a:off x="1619672" y="5415692"/>
            <a:ext cx="836649" cy="806679"/>
          </a:xfrm>
          <a:prstGeom prst="roundRect">
            <a:avLst>
              <a:gd name="adj" fmla="val 50000"/>
            </a:avLst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10555009">
            <a:off x="6875344" y="1536122"/>
            <a:ext cx="793000" cy="769331"/>
          </a:xfrm>
          <a:prstGeom prst="roundRect">
            <a:avLst>
              <a:gd name="adj" fmla="val 49325"/>
            </a:avLst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60718" y="3937904"/>
            <a:ext cx="810764" cy="764564"/>
          </a:xfrm>
          <a:prstGeom prst="roundRect">
            <a:avLst>
              <a:gd name="adj" fmla="val 49325"/>
            </a:avLst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10800000">
            <a:off x="6614660" y="5276137"/>
            <a:ext cx="784985" cy="801691"/>
          </a:xfrm>
          <a:prstGeom prst="roundRect">
            <a:avLst>
              <a:gd name="adj" fmla="val 48159"/>
            </a:avLst>
          </a:prstGeom>
          <a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0732" y="2687544"/>
            <a:ext cx="781144" cy="792088"/>
          </a:xfrm>
          <a:prstGeom prst="roundRect">
            <a:avLst>
              <a:gd name="adj" fmla="val 50000"/>
            </a:avLst>
          </a:prstGeom>
          <a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9974" y="4058904"/>
            <a:ext cx="774346" cy="754757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>
            <a:off x="1639986" y="2775798"/>
            <a:ext cx="777772" cy="746918"/>
          </a:xfrm>
          <a:prstGeom prst="roundRect">
            <a:avLst>
              <a:gd name="adj" fmla="val 49007"/>
            </a:avLst>
          </a:prstGeom>
          <a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8462" y="2795867"/>
            <a:ext cx="737783" cy="705141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5413" y="2840794"/>
            <a:ext cx="776347" cy="732222"/>
          </a:xfrm>
          <a:prstGeom prst="roundRect">
            <a:avLst>
              <a:gd name="adj" fmla="val 4769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9179117">
            <a:off x="1702603" y="4088007"/>
            <a:ext cx="729088" cy="696549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423" y="4050234"/>
            <a:ext cx="779345" cy="746918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4761" y="2719178"/>
            <a:ext cx="826716" cy="80097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224" y="2708920"/>
            <a:ext cx="765652" cy="781965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97452" y="5316773"/>
            <a:ext cx="795785" cy="785037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8224" y="5276137"/>
            <a:ext cx="796337" cy="796851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22737" y="3960425"/>
            <a:ext cx="810764" cy="742044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4005064"/>
            <a:ext cx="746383" cy="685732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95748" y="1549549"/>
            <a:ext cx="798980" cy="742475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5344" y="1542364"/>
            <a:ext cx="793000" cy="734508"/>
          </a:xfrm>
          <a:prstGeom prst="roundRect">
            <a:avLst>
              <a:gd name="adj" fmla="val 4934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4720086">
            <a:off x="1568240" y="5408466"/>
            <a:ext cx="859933" cy="82112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7301" y="5445224"/>
            <a:ext cx="758943" cy="738235"/>
          </a:xfrm>
          <a:prstGeom prst="roundRect">
            <a:avLst>
              <a:gd name="adj" fmla="val 42558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2535232" y="273225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18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 rot="529037">
            <a:off x="125010" y="4043192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2551109" y="400173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 rot="478045">
            <a:off x="158689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2584788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 rot="505130">
            <a:off x="253896" y="277579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2667110" y="1486236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 rot="537151">
            <a:off x="273499" y="140514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6179" y="45175"/>
            <a:ext cx="656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rgbClr val="0066FF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Сравни          числа</a:t>
            </a:r>
            <a:endParaRPr lang="ru-RU" sz="5400" b="1" i="1" spc="50" dirty="0">
              <a:ln w="11430"/>
              <a:solidFill>
                <a:srgbClr val="0066FF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Облако 42"/>
          <p:cNvSpPr/>
          <p:nvPr/>
        </p:nvSpPr>
        <p:spPr>
          <a:xfrm rot="21416491">
            <a:off x="7785924" y="156150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 rot="488711">
            <a:off x="5247661" y="15129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6" name="Облако 45"/>
          <p:cNvSpPr/>
          <p:nvPr/>
        </p:nvSpPr>
        <p:spPr>
          <a:xfrm rot="517747">
            <a:off x="5076056" y="2653614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7" name="Облако 46"/>
          <p:cNvSpPr/>
          <p:nvPr/>
        </p:nvSpPr>
        <p:spPr>
          <a:xfrm rot="21141314">
            <a:off x="7496913" y="2689739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 rot="21230896">
            <a:off x="7661999" y="38856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15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9" name="Облако 48"/>
          <p:cNvSpPr/>
          <p:nvPr/>
        </p:nvSpPr>
        <p:spPr>
          <a:xfrm rot="352035">
            <a:off x="5076055" y="389017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0" name="Облако 49"/>
          <p:cNvSpPr/>
          <p:nvPr/>
        </p:nvSpPr>
        <p:spPr>
          <a:xfrm rot="420865">
            <a:off x="5076054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1" name="Облако 50"/>
          <p:cNvSpPr/>
          <p:nvPr/>
        </p:nvSpPr>
        <p:spPr>
          <a:xfrm rot="21235803">
            <a:off x="7668343" y="532409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14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8574" y="1409696"/>
            <a:ext cx="817394" cy="826688"/>
          </a:xfrm>
          <a:prstGeom prst="roundRect">
            <a:avLst>
              <a:gd name="adj" fmla="val 50000"/>
            </a:avLst>
          </a:prstGeom>
          <a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9341190">
            <a:off x="1815246" y="1432312"/>
            <a:ext cx="769286" cy="793383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6936" y="1412776"/>
            <a:ext cx="830848" cy="823178"/>
          </a:xfrm>
          <a:prstGeom prst="roundRect">
            <a:avLst>
              <a:gd name="adj" fmla="val 4903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6172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1428728" y="35716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Решение простых задач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Васи было 6 марок, а у Вовы на 3 марки больше. Сколько марок было у Вовы?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первой полке было 9 книг, а на второй на 4 книги меньше. Сколько книг было на второй полке?</a:t>
            </a:r>
          </a:p>
        </p:txBody>
      </p:sp>
      <p:pic>
        <p:nvPicPr>
          <p:cNvPr id="1026" name="Picture 2" descr="C:\Users\АНАСТАСИЯ\Desktop\skidki-Irkutsk-1426211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500306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4617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6447" y="250900"/>
            <a:ext cx="795913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Запиши числа </a:t>
            </a:r>
          </a:p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порядке возрастания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75" y="227036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19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48812">
            <a:off x="1583110" y="2372332"/>
            <a:ext cx="106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5050"/>
                </a:solidFill>
              </a:rPr>
              <a:t>18</a:t>
            </a:r>
            <a:endParaRPr lang="ru-RU" sz="5400" b="1" i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09454">
            <a:off x="2822234" y="2796465"/>
            <a:ext cx="94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20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846426">
            <a:off x="3707733" y="2629589"/>
            <a:ext cx="137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9900"/>
                </a:solidFill>
              </a:rPr>
              <a:t>16</a:t>
            </a:r>
            <a:endParaRPr lang="ru-RU" sz="5400" b="1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37367">
            <a:off x="4466180" y="2277884"/>
            <a:ext cx="197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12</a:t>
            </a:r>
            <a:endParaRPr lang="ru-RU" sz="66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15253">
            <a:off x="6300192" y="2553675"/>
            <a:ext cx="125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Haettenschweiler" pitchFamily="34" charset="0"/>
              </a:rPr>
              <a:t>15</a:t>
            </a:r>
            <a:endParaRPr lang="ru-RU" sz="6000" b="1" dirty="0">
              <a:solidFill>
                <a:srgbClr val="00B050"/>
              </a:solidFill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628" y="2425897"/>
            <a:ext cx="82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Kokila" pitchFamily="34" charset="0"/>
              </a:rPr>
              <a:t>17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12   15   16   17   18   19   20  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17" name="Picture 4" descr="http://www.myjulia.ru/data/cache/2010/12/20/606653_2531-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3383" y="250900"/>
            <a:ext cx="1728081" cy="1233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12924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6447" y="250900"/>
            <a:ext cx="795913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Запиши числа </a:t>
            </a:r>
          </a:p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порядке убывания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4" descr="http://www.myjulia.ru/data/cache/2010/12/20/606653_2531-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257305"/>
            <a:ext cx="1754633" cy="12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775" y="227036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14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48812">
            <a:off x="1579140" y="2231265"/>
            <a:ext cx="104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5050"/>
                </a:solidFill>
              </a:rPr>
              <a:t>17</a:t>
            </a:r>
            <a:endParaRPr lang="ru-RU" sz="6600" b="1" i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09454">
            <a:off x="2917654" y="2582900"/>
            <a:ext cx="64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18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846426">
            <a:off x="3779912" y="278820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9900"/>
                </a:solidFill>
              </a:rPr>
              <a:t>15</a:t>
            </a:r>
            <a:endParaRPr lang="ru-RU" sz="5400" b="1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37367">
            <a:off x="4495974" y="2051204"/>
            <a:ext cx="19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11</a:t>
            </a:r>
            <a:endParaRPr lang="ru-RU" sz="72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15253">
            <a:off x="6300192" y="2646008"/>
            <a:ext cx="125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Haettenschweiler" pitchFamily="34" charset="0"/>
              </a:rPr>
              <a:t>20</a:t>
            </a:r>
            <a:endParaRPr lang="ru-RU" sz="4800" b="1" dirty="0">
              <a:solidFill>
                <a:srgbClr val="00B050"/>
              </a:solidFill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628" y="2425897"/>
            <a:ext cx="1136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  <a:cs typeface="Kokila" pitchFamily="34" charset="0"/>
              </a:rPr>
              <a:t>13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838200" y="357166"/>
            <a:ext cx="6091254" cy="976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8596" y="1828800"/>
            <a:ext cx="5500726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Раз, два- выше голова,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Три, четыре –руки шире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Пять, шесть – тихо сесть,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Семь, восемь – лень отбросим.</a:t>
            </a:r>
          </a:p>
        </p:txBody>
      </p:sp>
      <p:pic>
        <p:nvPicPr>
          <p:cNvPr id="2050" name="Picture 2" descr="C:\Users\АНАСТАСИ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2714644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430</Words>
  <Application>Microsoft Office PowerPoint</Application>
  <PresentationFormat>Экран (4:3)</PresentationFormat>
  <Paragraphs>199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Image&amp;Matros ®</cp:lastModifiedBy>
  <cp:revision>2</cp:revision>
  <dcterms:created xsi:type="dcterms:W3CDTF">2016-03-16T17:06:40Z</dcterms:created>
  <dcterms:modified xsi:type="dcterms:W3CDTF">2016-03-16T17:11:49Z</dcterms:modified>
</cp:coreProperties>
</file>