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823F6"/>
    <a:srgbClr val="00FFFF"/>
    <a:srgbClr val="66FF99"/>
    <a:srgbClr val="6666FF"/>
    <a:srgbClr val="86EC92"/>
    <a:srgbClr val="FF6600"/>
    <a:srgbClr val="FF66FF"/>
    <a:srgbClr val="FF33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35" autoAdjust="0"/>
    <p:restoredTop sz="94654" autoAdjust="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38C22-8BB2-45CC-A792-9F3BD8DD86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52FE-8674-4B88-BC57-9FAEF207B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02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52FE-8674-4B88-BC57-9FAEF207B9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06052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20589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93354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70269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69465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91698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34708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23141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0895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96250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5796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C404-CFAC-494A-87EC-6C9E4479611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54FD-268E-4D85-9E51-7EA04D066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2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136904" cy="157163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 – Петербургское государственное бюджетное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–образовательное учреждение  детский сад №57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Колпинского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43116"/>
            <a:ext cx="7200800" cy="3950180"/>
          </a:xfrm>
        </p:spPr>
        <p:txBody>
          <a:bodyPr>
            <a:normAutofit fontScale="92500" lnSpcReduction="10000"/>
          </a:bodyPr>
          <a:lstStyle/>
          <a:p>
            <a:r>
              <a:rPr lang="ru-RU" sz="5200" dirty="0" smtClean="0">
                <a:solidFill>
                  <a:schemeClr val="tx2"/>
                </a:solidFill>
                <a:latin typeface="Monotype Corsiva" pitchFamily="66" charset="0"/>
              </a:rPr>
              <a:t>Организация адаптационного периода.</a:t>
            </a:r>
          </a:p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АДАПТАЦИОННЫЕ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ИГРЫ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endParaRPr lang="ru-RU" sz="1400" dirty="0">
              <a:solidFill>
                <a:schemeClr val="accent4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    </a:t>
            </a:r>
          </a:p>
          <a:p>
            <a:pPr algn="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рылова Е.А.</a:t>
            </a:r>
          </a:p>
          <a:p>
            <a:pPr algn="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 ГБДОУ №57</a:t>
            </a:r>
          </a:p>
          <a:p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 – Петербург 2016 г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endParaRPr lang="ru-RU" sz="4400" dirty="0">
              <a:solidFill>
                <a:schemeClr val="accent4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endParaRPr lang="ru-RU" sz="4400" dirty="0">
              <a:solidFill>
                <a:schemeClr val="accent4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264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41434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Создание предметно – развивающей среды (использование нетрадиционных форм)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51288"/>
            <a:ext cx="3096344" cy="36180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1823F6"/>
                </a:solidFill>
                <a:latin typeface="Segoe Script" pitchFamily="34" charset="0"/>
              </a:rPr>
              <a:t>Бизиборд</a:t>
            </a:r>
            <a:r>
              <a:rPr lang="ru-RU" sz="2800" dirty="0" smtClean="0">
                <a:solidFill>
                  <a:srgbClr val="1823F6"/>
                </a:solidFill>
                <a:latin typeface="Segoe Script" pitchFamily="34" charset="0"/>
              </a:rPr>
              <a:t>- </a:t>
            </a:r>
            <a:r>
              <a:rPr lang="ru-RU" sz="2800" dirty="0">
                <a:solidFill>
                  <a:srgbClr val="1823F6"/>
                </a:solidFill>
                <a:latin typeface="Segoe Script" pitchFamily="34" charset="0"/>
              </a:rPr>
              <a:t>о</a:t>
            </a:r>
            <a:r>
              <a:rPr lang="ru-RU" sz="2800" dirty="0" smtClean="0">
                <a:solidFill>
                  <a:srgbClr val="1823F6"/>
                </a:solidFill>
                <a:latin typeface="Segoe Script" pitchFamily="34" charset="0"/>
              </a:rPr>
              <a:t>твлекает и привлекает детей. У ребенка свои взрослые вещи</a:t>
            </a:r>
            <a:r>
              <a:rPr lang="en-US" sz="2800" dirty="0">
                <a:solidFill>
                  <a:srgbClr val="1823F6"/>
                </a:solidFill>
                <a:latin typeface="Segoe Script" pitchFamily="34" charset="0"/>
              </a:rPr>
              <a:t>.</a:t>
            </a:r>
            <a:endParaRPr lang="ru-RU" sz="2800" dirty="0">
              <a:solidFill>
                <a:srgbClr val="1823F6"/>
              </a:solidFill>
              <a:latin typeface="Segoe Script" pitchFamily="34" charset="0"/>
            </a:endParaRPr>
          </a:p>
        </p:txBody>
      </p:sp>
      <p:pic>
        <p:nvPicPr>
          <p:cNvPr id="1026" name="Picture 2" descr="D:\моя аттестация\100_22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3401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я аттестация\100_2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2836"/>
            <a:ext cx="33407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1700" y="25629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1823F6"/>
                </a:solidFill>
                <a:latin typeface="Arial Black" pitchFamily="34" charset="0"/>
              </a:rPr>
              <a:t>Бизиборд</a:t>
            </a:r>
            <a:endParaRPr lang="ru-RU" sz="3200" dirty="0">
              <a:solidFill>
                <a:srgbClr val="1823F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293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C92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40" y="55172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6600"/>
                </a:solidFill>
                <a:latin typeface="Segoe Script" pitchFamily="34" charset="0"/>
              </a:rPr>
              <a:t>Способствует снятию мышечного и психоэмоционального напряжения, созданию положительному эмоциональному фону.</a:t>
            </a:r>
          </a:p>
        </p:txBody>
      </p:sp>
      <p:pic>
        <p:nvPicPr>
          <p:cNvPr id="2050" name="Picture 2" descr="D:\моя аттестация\100_2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12" y="1196752"/>
            <a:ext cx="331236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я аттестация\100_2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31236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0791" y="307906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Сухой бассейн</a:t>
            </a:r>
          </a:p>
        </p:txBody>
      </p:sp>
    </p:spTree>
    <p:extLst>
      <p:ext uri="{BB962C8B-B14F-4D97-AF65-F5344CB8AC3E}">
        <p14:creationId xmlns:p14="http://schemas.microsoft.com/office/powerpoint/2010/main" xmlns="" val="25726302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5717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Игры с песком, крупами, тестом, водой </a:t>
            </a:r>
          </a:p>
        </p:txBody>
      </p:sp>
      <p:pic>
        <p:nvPicPr>
          <p:cNvPr id="3076" name="Picture 4" descr="D:\моя аттестация\100_1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172" y="1556792"/>
            <a:ext cx="25817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я аттестация\100_1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571212" cy="22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я аттестация\100_18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5817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ки театр 2\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77072"/>
            <a:ext cx="2592288" cy="2232248"/>
          </a:xfrm>
          <a:prstGeom prst="rect">
            <a:avLst/>
          </a:prstGeom>
          <a:noFill/>
        </p:spPr>
      </p:pic>
      <p:pic>
        <p:nvPicPr>
          <p:cNvPr id="9" name="Picture 3" descr="D:\моя аттестация\100_17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571612"/>
            <a:ext cx="25817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4633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Segoe Script" pitchFamily="34" charset="0"/>
                <a:ea typeface="DFKai-SB" pitchFamily="65" charset="-120"/>
                <a:cs typeface="AngsanaUPC" pitchFamily="18" charset="-34"/>
              </a:rPr>
              <a:t>Увлекательное рисование на обоях (специальной доске).  Занимает детей возможностью рисовать на стенах.</a:t>
            </a:r>
            <a:endParaRPr lang="ru-RU" sz="1800" dirty="0">
              <a:latin typeface="Segoe Script" pitchFamily="34" charset="0"/>
              <a:ea typeface="DFKai-SB" pitchFamily="65" charset="-120"/>
              <a:cs typeface="AngsanaUPC" pitchFamily="18" charset="-34"/>
            </a:endParaRPr>
          </a:p>
        </p:txBody>
      </p:sp>
      <p:pic>
        <p:nvPicPr>
          <p:cNvPr id="4098" name="Picture 2" descr="D:\моя аттестация\100_2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08" y="3212976"/>
            <a:ext cx="25858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я аттестация\100_2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5858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я аттестация\100_2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5858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1446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88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Санкт – Петербургское государственное бюджетное  дошкольное –образовательное учреждение  детский сад №57  Колпинского района</vt:lpstr>
      <vt:lpstr>Создание предметно – развивающей среды (использование нетрадиционных форм)</vt:lpstr>
      <vt:lpstr>Бизиборд- отвлекает и привлекает детей. У ребенка свои взрослые вещи.</vt:lpstr>
      <vt:lpstr>Способствует снятию мышечного и психоэмоционального напряжения, созданию положительному эмоциональному фону.</vt:lpstr>
      <vt:lpstr>Игры с песком, крупами, тестом, водой </vt:lpstr>
      <vt:lpstr>Увлекательное рисование на обоях (специальной доске).  Занимает детей возможностью рисовать на стенах.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www.PHILka.RU</cp:lastModifiedBy>
  <cp:revision>37</cp:revision>
  <dcterms:created xsi:type="dcterms:W3CDTF">2016-03-10T15:52:01Z</dcterms:created>
  <dcterms:modified xsi:type="dcterms:W3CDTF">2016-03-24T11:13:29Z</dcterms:modified>
</cp:coreProperties>
</file>