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0" r:id="rId3"/>
    <p:sldId id="275" r:id="rId4"/>
    <p:sldId id="278" r:id="rId5"/>
    <p:sldId id="276" r:id="rId6"/>
    <p:sldId id="277" r:id="rId7"/>
    <p:sldId id="272" r:id="rId8"/>
    <p:sldId id="269" r:id="rId9"/>
    <p:sldId id="270" r:id="rId10"/>
    <p:sldId id="279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7992" autoAdjust="0"/>
    <p:restoredTop sz="94660"/>
  </p:normalViewPr>
  <p:slideViewPr>
    <p:cSldViewPr snapToGrid="0">
      <p:cViewPr>
        <p:scale>
          <a:sx n="81" d="100"/>
          <a:sy n="81" d="100"/>
        </p:scale>
        <p:origin x="-75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68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922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534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869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3174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480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33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605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05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2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929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09.11.2015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СИНКВЕЙНЫ</a:t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2370221"/>
            <a:ext cx="6583680" cy="29129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5968" y="1453661"/>
            <a:ext cx="68931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указания темы – без первой строки, необходимо на основе существующих слов ее определить.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Snowy, frosty.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(Снежно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морозно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like to skate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(Я люблю кататься на коньках)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Frost.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(Мороз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Snows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freezes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ski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(Идет снег, морозит, кататься на лыжах)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578" y="422032"/>
            <a:ext cx="5760720" cy="31027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Пропущенное </a:t>
            </a:r>
            <a:r>
              <a:rPr lang="ru-RU" dirty="0" smtClean="0"/>
              <a:t>слово – тема </a:t>
            </a:r>
            <a:r>
              <a:rPr lang="ru-RU" dirty="0" err="1" smtClean="0"/>
              <a:t>синквейна</a:t>
            </a:r>
            <a:r>
              <a:rPr lang="ru-RU" dirty="0" smtClean="0"/>
              <a:t> это </a:t>
            </a:r>
            <a:r>
              <a:rPr lang="en-US" dirty="0" smtClean="0"/>
              <a:t>WINTER</a:t>
            </a:r>
            <a:r>
              <a:rPr lang="ru-RU" dirty="0" smtClean="0"/>
              <a:t> (</a:t>
            </a:r>
            <a:r>
              <a:rPr lang="ru-RU" dirty="0" smtClean="0"/>
              <a:t>зима)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969" y="2848708"/>
            <a:ext cx="10456985" cy="2116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Синквейн</a:t>
            </a:r>
            <a:r>
              <a:rPr lang="ru-RU" dirty="0" smtClean="0"/>
              <a:t> (от фр. </a:t>
            </a:r>
            <a:r>
              <a:rPr lang="ru-RU" dirty="0" err="1" smtClean="0"/>
              <a:t>cinquains</a:t>
            </a:r>
            <a:r>
              <a:rPr lang="ru-RU" dirty="0" smtClean="0"/>
              <a:t>, англ. </a:t>
            </a:r>
            <a:r>
              <a:rPr lang="ru-RU" dirty="0" err="1" smtClean="0"/>
              <a:t>cinquain</a:t>
            </a:r>
            <a:r>
              <a:rPr lang="ru-RU" dirty="0" smtClean="0"/>
              <a:t>) — </a:t>
            </a:r>
            <a:r>
              <a:rPr lang="ru-RU" dirty="0" err="1" smtClean="0"/>
              <a:t>пятистрочная</a:t>
            </a:r>
            <a:r>
              <a:rPr lang="ru-RU" dirty="0" smtClean="0"/>
              <a:t> стихотворная форма, возникшая в США в начале XX века под влиянием японской поэзии. В дальнейшем стала использоваться (с 1997 года и в России) в дидактических целях как эффективный метод развития образной речи, который позволяет быстро получить результат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Синквейн</a:t>
            </a:r>
            <a:r>
              <a:rPr lang="ru-RU" sz="2400" b="1" dirty="0" smtClean="0"/>
              <a:t> — это стихотворение, которое требует синтеза информации и материала в кратких выражениях, что позволяет описывать или </a:t>
            </a:r>
            <a:r>
              <a:rPr lang="ru-RU" sz="2400" b="1" dirty="0" err="1" smtClean="0"/>
              <a:t>рефлексировать</a:t>
            </a:r>
            <a:r>
              <a:rPr lang="ru-RU" sz="2400" b="1" dirty="0" smtClean="0"/>
              <a:t> по какому-либо поводу.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1652954"/>
            <a:ext cx="5760720" cy="2241713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Синквейн</a:t>
            </a:r>
            <a:r>
              <a:rPr lang="ru-RU" sz="4400" dirty="0" smtClean="0"/>
              <a:t> пишется по определенным правилам: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1" y="1301261"/>
            <a:ext cx="9167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строка — тема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, заключает в себе одно слово (обычно существительное или местоимение), которое обозначает объект или предмет, о котором пойдет речь.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Вторая строка — два слова (чаще всего прилагательные или причастия), они дают описание признаков и свойств выбранного в </a:t>
            </a:r>
            <a:r>
              <a:rPr lang="ru-RU" b="1" dirty="0" err="1" smtClean="0"/>
              <a:t>синквейне</a:t>
            </a:r>
            <a:r>
              <a:rPr lang="ru-RU" b="1" dirty="0" smtClean="0"/>
              <a:t> предмета или объекта.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Третья строка — образована тремя глаголами или деепричастиями, описывающими характерные действия объекта.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Четвертая строка — фраза, выражающая личное отношение автора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 к описываемому предмету или объекту.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Пятая строка — синоним, обобщающий или расширяющий смысл темы или предмета (одно слово), обычно существительное, с помощью которого человек выражает свои чувства, эмоции, ассоциации.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57867"/>
            <a:ext cx="7555832" cy="8604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Составляем </a:t>
            </a:r>
            <a:r>
              <a:rPr lang="ru-RU" sz="4000" b="1" dirty="0" err="1" smtClean="0"/>
              <a:t>синквейн</a:t>
            </a:r>
            <a:r>
              <a:rPr lang="ru-RU" sz="4000" b="1" dirty="0" smtClean="0"/>
              <a:t> сами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2490537"/>
            <a:ext cx="6583680" cy="2792660"/>
          </a:xfrm>
        </p:spPr>
        <p:txBody>
          <a:bodyPr/>
          <a:lstStyle/>
          <a:p>
            <a:pPr marL="228600" indent="-228600" algn="l">
              <a:spcBef>
                <a:spcPts val="1800"/>
              </a:spcBef>
              <a:buClr>
                <a:srgbClr val="B0BCBC"/>
              </a:buClr>
              <a:buFont typeface="Wingdings"/>
              <a:buChar char="§"/>
            </a:pPr>
            <a:r>
              <a:rPr lang="ru-RU" dirty="0" smtClean="0"/>
              <a:t>Первая строка - </a:t>
            </a:r>
            <a:r>
              <a:rPr lang="ru-RU" b="1" dirty="0" smtClean="0"/>
              <a:t>одно слово </a:t>
            </a:r>
            <a:r>
              <a:rPr lang="ru-RU" dirty="0" smtClean="0"/>
              <a:t>– Кто? Что?</a:t>
            </a:r>
          </a:p>
          <a:p>
            <a:pPr marL="228600" indent="-228600" algn="l">
              <a:spcBef>
                <a:spcPts val="1800"/>
              </a:spcBef>
              <a:buClr>
                <a:srgbClr val="B0BCBC"/>
              </a:buClr>
              <a:buFont typeface="Wingdings"/>
              <a:buChar char="§"/>
            </a:pPr>
            <a:r>
              <a:rPr lang="ru-RU" dirty="0" smtClean="0"/>
              <a:t>Вторая строка – </a:t>
            </a:r>
            <a:r>
              <a:rPr lang="ru-RU" b="1" dirty="0" smtClean="0"/>
              <a:t>два слова </a:t>
            </a:r>
            <a:r>
              <a:rPr lang="ru-RU" dirty="0" smtClean="0"/>
              <a:t>– Какой? Какая? Какое? .</a:t>
            </a:r>
          </a:p>
          <a:p>
            <a:pPr marL="228600" indent="-228600" algn="l">
              <a:spcBef>
                <a:spcPts val="1800"/>
              </a:spcBef>
              <a:buClr>
                <a:srgbClr val="B0BCBC"/>
              </a:buClr>
              <a:buFont typeface="Wingdings"/>
              <a:buChar char="§"/>
            </a:pPr>
            <a:r>
              <a:rPr lang="ru-RU" dirty="0" smtClean="0"/>
              <a:t>Третья строка – </a:t>
            </a:r>
            <a:r>
              <a:rPr lang="ru-RU" b="1" dirty="0" smtClean="0"/>
              <a:t>три слова </a:t>
            </a:r>
            <a:r>
              <a:rPr lang="ru-RU" dirty="0" smtClean="0"/>
              <a:t>– Что делает?</a:t>
            </a:r>
          </a:p>
          <a:p>
            <a:pPr marL="228600" indent="-228600" algn="l">
              <a:spcBef>
                <a:spcPts val="1800"/>
              </a:spcBef>
              <a:buClr>
                <a:srgbClr val="B0BCBC"/>
              </a:buClr>
              <a:buFont typeface="Wingdings"/>
              <a:buChar char="§"/>
            </a:pPr>
            <a:r>
              <a:rPr lang="ru-RU" dirty="0" smtClean="0"/>
              <a:t>Четвёртая строка – </a:t>
            </a:r>
            <a:r>
              <a:rPr lang="ru-RU" b="1" dirty="0" smtClean="0"/>
              <a:t>четыре слова </a:t>
            </a:r>
            <a:r>
              <a:rPr lang="ru-RU" dirty="0" smtClean="0"/>
              <a:t>– Фраза по теме.</a:t>
            </a:r>
          </a:p>
          <a:p>
            <a:pPr marL="228600" indent="-228600" algn="l">
              <a:spcBef>
                <a:spcPts val="1800"/>
              </a:spcBef>
              <a:buClr>
                <a:srgbClr val="B0BCBC"/>
              </a:buClr>
              <a:buFont typeface="Wingdings"/>
              <a:buChar char="§"/>
            </a:pPr>
            <a:r>
              <a:rPr lang="ru-RU" dirty="0" smtClean="0"/>
              <a:t>Пятая строка – </a:t>
            </a:r>
            <a:r>
              <a:rPr lang="ru-RU" b="1" dirty="0" smtClean="0"/>
              <a:t>одно слово </a:t>
            </a:r>
            <a:r>
              <a:rPr lang="ru-RU" dirty="0" smtClean="0"/>
              <a:t>– Итог. Главная мысль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848894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baseline="0" dirty="0" smtClean="0">
                <a:solidFill>
                  <a:schemeClr val="accent3">
                    <a:lumMod val="75000"/>
                  </a:schemeClr>
                </a:solidFill>
                <a:latin typeface="Constantia"/>
                <a:ea typeface="+mj-ea"/>
                <a:cs typeface="+mj-cs"/>
              </a:rPr>
              <a:t>Mother</a:t>
            </a:r>
            <a:endParaRPr lang="ru-RU" sz="3200" b="0" i="0" baseline="0" dirty="0">
              <a:solidFill>
                <a:schemeClr val="accent3">
                  <a:lumMod val="75000"/>
                </a:schemeClr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009274"/>
            <a:ext cx="5760720" cy="188539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Cute, kind,</a:t>
            </a:r>
            <a:endParaRPr lang="en-US" sz="20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Reading, walks, helping</a:t>
            </a:r>
            <a:endParaRPr lang="en-US" dirty="0" smtClean="0">
              <a:latin typeface="Calibri"/>
            </a:endParaRP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en-US" dirty="0" smtClean="0">
                <a:latin typeface="Calibri"/>
              </a:rPr>
              <a:t>She tells funny tales. 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Goose</a:t>
            </a:r>
            <a:endParaRPr lang="ru-RU" sz="20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 descr="Потому.ру - Кто написал &quot;Матушку-Гусыню&quot;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76" y="1212239"/>
            <a:ext cx="3720978" cy="35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766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468923"/>
            <a:ext cx="6583680" cy="1043354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6600" b="0" i="1" baseline="0" dirty="0" smtClean="0">
                <a:solidFill>
                  <a:srgbClr val="FF0000"/>
                </a:solidFill>
                <a:latin typeface="Constantia"/>
                <a:ea typeface="+mj-ea"/>
                <a:cs typeface="+mj-cs"/>
              </a:rPr>
              <a:t>СИНКВЕЙНЫ</a:t>
            </a:r>
            <a:br>
              <a:rPr lang="ru-RU" sz="6600" b="0" i="1" baseline="0" dirty="0" smtClean="0">
                <a:solidFill>
                  <a:srgbClr val="FF0000"/>
                </a:solidFill>
                <a:latin typeface="Constantia"/>
                <a:ea typeface="+mj-ea"/>
                <a:cs typeface="+mj-cs"/>
              </a:rPr>
            </a:br>
            <a:endParaRPr lang="ru-RU" sz="4400" b="0" i="0" baseline="0" dirty="0">
              <a:solidFill>
                <a:schemeClr val="accent1">
                  <a:lumMod val="50000"/>
                </a:schemeClr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8123" y="1512277"/>
            <a:ext cx="8417169" cy="41851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Moscow</a:t>
            </a:r>
            <a:r>
              <a:rPr lang="ru-RU" dirty="0" smtClean="0"/>
              <a:t>” (Москва), необходимо составить рассказ, используя готовый </a:t>
            </a:r>
            <a:r>
              <a:rPr lang="ru-RU" dirty="0" err="1" smtClean="0"/>
              <a:t>синквейн</a:t>
            </a:r>
            <a:r>
              <a:rPr lang="ru-RU" dirty="0" smtClean="0"/>
              <a:t>.</a:t>
            </a:r>
          </a:p>
          <a:p>
            <a:pPr lvl="0"/>
            <a:r>
              <a:rPr lang="en-US" dirty="0" smtClean="0"/>
              <a:t>Moscow</a:t>
            </a:r>
            <a:r>
              <a:rPr lang="ru-RU" dirty="0" smtClean="0"/>
              <a:t>. (Москва)</a:t>
            </a:r>
          </a:p>
          <a:p>
            <a:pPr lvl="0"/>
            <a:r>
              <a:rPr lang="en-US" dirty="0" smtClean="0"/>
              <a:t>Beautiful</a:t>
            </a:r>
            <a:r>
              <a:rPr lang="ru-RU" dirty="0" smtClean="0"/>
              <a:t>, </a:t>
            </a:r>
            <a:r>
              <a:rPr lang="en-US" dirty="0" smtClean="0"/>
              <a:t>big</a:t>
            </a:r>
            <a:r>
              <a:rPr lang="ru-RU" dirty="0" smtClean="0"/>
              <a:t>. (Красивая, большая</a:t>
            </a:r>
            <a:r>
              <a:rPr lang="en-US" dirty="0" smtClean="0"/>
              <a:t>)</a:t>
            </a:r>
            <a:endParaRPr lang="ru-RU" dirty="0" smtClean="0"/>
          </a:p>
          <a:p>
            <a:pPr lvl="0"/>
            <a:r>
              <a:rPr lang="en-US" dirty="0" smtClean="0"/>
              <a:t>Attracts, is visited, is situated. (</a:t>
            </a:r>
            <a:r>
              <a:rPr lang="ru-RU" dirty="0" smtClean="0"/>
              <a:t>Привлекает</a:t>
            </a:r>
            <a:r>
              <a:rPr lang="en-US" dirty="0" smtClean="0"/>
              <a:t>,</a:t>
            </a:r>
            <a:r>
              <a:rPr lang="ru-RU" dirty="0" smtClean="0"/>
              <a:t> посещается</a:t>
            </a:r>
            <a:r>
              <a:rPr lang="en-US" dirty="0" smtClean="0"/>
              <a:t>,</a:t>
            </a:r>
            <a:r>
              <a:rPr lang="ru-RU" dirty="0" smtClean="0"/>
              <a:t> располагается</a:t>
            </a:r>
            <a:r>
              <a:rPr lang="en-US" dirty="0" smtClean="0"/>
              <a:t>)</a:t>
            </a:r>
            <a:endParaRPr lang="ru-RU" dirty="0" smtClean="0"/>
          </a:p>
          <a:p>
            <a:pPr lvl="0"/>
            <a:r>
              <a:rPr lang="en-US" dirty="0" smtClean="0"/>
              <a:t>Moscow is the heart of Russia. (</a:t>
            </a:r>
            <a:r>
              <a:rPr lang="ru-RU" dirty="0" smtClean="0"/>
              <a:t>Москва это сердце России</a:t>
            </a:r>
            <a:r>
              <a:rPr lang="en-US" dirty="0" smtClean="0"/>
              <a:t>)</a:t>
            </a:r>
            <a:endParaRPr lang="ru-RU" dirty="0" smtClean="0"/>
          </a:p>
          <a:p>
            <a:pPr lvl="0"/>
            <a:r>
              <a:rPr lang="en-US" dirty="0" smtClean="0"/>
              <a:t>Capital. (</a:t>
            </a:r>
            <a:r>
              <a:rPr lang="ru-RU" dirty="0" smtClean="0"/>
              <a:t>Столица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Пример, составленного рассказа по готовому </a:t>
            </a:r>
            <a:r>
              <a:rPr lang="ru-RU" dirty="0" err="1" smtClean="0"/>
              <a:t>синквейну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   </a:t>
            </a:r>
            <a:r>
              <a:rPr lang="en-US" dirty="0" smtClean="0"/>
              <a:t>Moscow is the capital of Russia. It is situated on the </a:t>
            </a:r>
            <a:r>
              <a:rPr lang="en-US" dirty="0" err="1" smtClean="0"/>
              <a:t>Moskva</a:t>
            </a:r>
            <a:r>
              <a:rPr lang="en-US" dirty="0" smtClean="0"/>
              <a:t> River. It is big and </a:t>
            </a:r>
            <a:r>
              <a:rPr lang="en-US" dirty="0" err="1" smtClean="0"/>
              <a:t>beautifull</a:t>
            </a:r>
            <a:r>
              <a:rPr lang="en-US" dirty="0" smtClean="0"/>
              <a:t>. It is visited by many tourists from different countries. Its museums, art galleries, monuments attract many people. Moscow is the heart of Russia and the seat of our government.</a:t>
            </a:r>
            <a:endParaRPr lang="ru-RU" dirty="0" smtClean="0"/>
          </a:p>
          <a:p>
            <a:pPr marL="0" indent="0" algn="ctr">
              <a:spcBef>
                <a:spcPts val="12"/>
              </a:spcBef>
              <a:buNone/>
            </a:pPr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xmlns="" val="261407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271" y="1137139"/>
            <a:ext cx="5760720" cy="243839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Английский язык.</a:t>
            </a:r>
            <a:br>
              <a:rPr lang="ru-RU" sz="2800" b="1" dirty="0" smtClean="0"/>
            </a:br>
            <a:r>
              <a:rPr lang="ru-RU" sz="2800" b="1" dirty="0" smtClean="0"/>
              <a:t>Полезный, интересный </a:t>
            </a:r>
            <a:br>
              <a:rPr lang="ru-RU" sz="2800" b="1" dirty="0" smtClean="0"/>
            </a:br>
            <a:r>
              <a:rPr lang="ru-RU" sz="2800" b="1" dirty="0" smtClean="0"/>
              <a:t>Обучает, тренирует, развивает.</a:t>
            </a:r>
            <a:br>
              <a:rPr lang="ru-RU" sz="2800" b="1" dirty="0" smtClean="0"/>
            </a:br>
            <a:r>
              <a:rPr lang="ru-RU" sz="2800" b="1" dirty="0" smtClean="0"/>
              <a:t>Язык англичан и жителей США.</a:t>
            </a:r>
            <a:br>
              <a:rPr lang="ru-RU" sz="2800" b="1" dirty="0" smtClean="0"/>
            </a:br>
            <a:r>
              <a:rPr lang="ru-RU" sz="2800" b="1" dirty="0" smtClean="0"/>
              <a:t>Англия.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00062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000062</Template>
  <TotalTime>0</TotalTime>
  <Words>320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000062</vt:lpstr>
      <vt:lpstr>СИНКВЕЙНЫ </vt:lpstr>
      <vt:lpstr> Синквейн (от фр. cinquains, англ. cinquain) — пятистрочная стихотворная форма, возникшая в США в начале XX века под влиянием японской поэзии. В дальнейшем стала использоваться (с 1997 года и в России) в дидактических целях как эффективный метод развития образной речи, который позволяет быстро получить результат</vt:lpstr>
      <vt:lpstr>Синквейн — это стихотворение, которое требует синтеза информации и материала в кратких выражениях, что позволяет описывать или рефлексировать по какому-либо поводу.</vt:lpstr>
      <vt:lpstr>Слайд 4</vt:lpstr>
      <vt:lpstr>Слайд 5</vt:lpstr>
      <vt:lpstr>Составляем синквейн сами</vt:lpstr>
      <vt:lpstr>Mother</vt:lpstr>
      <vt:lpstr>СИНКВЕЙНЫ </vt:lpstr>
      <vt:lpstr>Английский язык. Полезный, интересный  Обучает, тренирует, развивает. Язык англичан и жителей США. Англия. </vt:lpstr>
      <vt:lpstr>Слайд 10</vt:lpstr>
      <vt:lpstr>      Пропущенное слово – тема синквейна это WINTER (зима)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2014-12-29T15:52:58Z</dcterms:created>
  <dcterms:modified xsi:type="dcterms:W3CDTF">2015-11-09T15:45:54Z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