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29DC5-0487-4802-97F9-5A2528B933EB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AEA55-B45E-4F75-A677-D98AC1D02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C7BAB-27F1-4575-A640-D835BD536695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CA8F9-1F5D-448D-BE20-709C7B6E1B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738C4-EA4A-4994-96F3-EBA13B190BA2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C915F-B12D-405A-A87D-A3461C270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EF4F-2770-4448-AE89-AE9268250B86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AD981-028D-4A9E-B86B-8E09185B6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87C6-F92C-45BF-B89E-44F0D4335316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A1A98-8A03-4E11-A1FC-B8F5B015DD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93BE4-38B5-44BA-92F8-247B95829A1D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79D1E-C1A7-4E1F-A1FB-97E87B52B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18FD6-7C3F-4100-B5DB-4CBE6F193143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6F9F8-99CE-456E-9213-12D9ECF796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8783D-CEEF-4D94-950F-BC4984A7853D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98FFD-147B-4A57-A8DF-92CF6402B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6ED34-FC9C-458B-9DF0-105B15BD4069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BD6CC-D38D-4666-8986-0613D04B9E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35B35-8DAE-418B-8819-C961CAEB43E8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BDC48-909E-4E15-B909-A4287CDEF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75DDB-82B3-473C-B386-64E06948F2D1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A0453-52BD-49B5-B73D-E23F9302A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4F5F862-BFC5-4192-9480-A98DC8AF9B08}" type="datetimeFigureOut">
              <a:rPr lang="ru-RU"/>
              <a:pPr>
                <a:defRPr/>
              </a:pPr>
              <a:t>27.03.2016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9618E1-EACF-4B91-9EFF-3738CC51D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5400" b="1" dirty="0" smtClean="0"/>
              <a:t>«Ребёнок учиться тому, что видит у себя в дому.»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Любовь умиления</a:t>
            </a:r>
          </a:p>
        </p:txBody>
      </p:sp>
      <p:pic>
        <p:nvPicPr>
          <p:cNvPr id="4" name="Содержимое 3" descr="Малыши и зверёныши (25 фото) YoFun.ru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38250" y="1639888"/>
            <a:ext cx="6667500" cy="44481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Любовь деспотичная</a:t>
            </a:r>
          </a:p>
        </p:txBody>
      </p:sp>
      <p:pic>
        <p:nvPicPr>
          <p:cNvPr id="4" name="Содержимое 3" descr="О домашней тирании Православие и мир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62200" y="2620963"/>
            <a:ext cx="4419600" cy="2486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Любовь откупа</a:t>
            </a:r>
          </a:p>
        </p:txBody>
      </p:sp>
      <p:pic>
        <p:nvPicPr>
          <p:cNvPr id="4" name="Содержимое 3" descr="Какой сахар можно есть ребенку. Сладкие идеи для детского новогоднего праздник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67000" y="2373313"/>
            <a:ext cx="3810000" cy="29813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Детей учит то, </a:t>
            </a:r>
            <a:br>
              <a:rPr lang="ru-RU" dirty="0" smtClean="0"/>
            </a:br>
            <a:r>
              <a:rPr lang="ru-RU" dirty="0" smtClean="0"/>
              <a:t>что их окружает…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Если ребёнка часто критикуют – он учится осуждать.</a:t>
            </a:r>
          </a:p>
          <a:p>
            <a:pPr>
              <a:defRPr/>
            </a:pPr>
            <a:r>
              <a:rPr lang="ru-RU" dirty="0" smtClean="0"/>
              <a:t>Если ребёнку часто демонстрируют враждебность – он учится драться.</a:t>
            </a:r>
          </a:p>
          <a:p>
            <a:pPr>
              <a:defRPr/>
            </a:pPr>
            <a:r>
              <a:rPr lang="ru-RU" dirty="0" smtClean="0"/>
              <a:t>Если ребёнка часто высмеивают – он учится быть робким.</a:t>
            </a:r>
          </a:p>
          <a:p>
            <a:pPr>
              <a:defRPr/>
            </a:pPr>
            <a:r>
              <a:rPr lang="ru-RU" dirty="0" smtClean="0"/>
              <a:t>Если ребёнка часто позорят – он учится чувствовать себя виноватым.</a:t>
            </a:r>
          </a:p>
          <a:p>
            <a:pPr>
              <a:defRPr/>
            </a:pPr>
            <a:r>
              <a:rPr lang="ru-RU" dirty="0" smtClean="0"/>
              <a:t>Если к ребёнку бывают снисходительны – он учится быть терпеливым.</a:t>
            </a:r>
          </a:p>
          <a:p>
            <a:pPr>
              <a:defRPr/>
            </a:pPr>
            <a:r>
              <a:rPr lang="ru-RU" dirty="0" smtClean="0"/>
              <a:t>Если ребёнка часто подбадривают – он учится уверенности в себе.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 smtClean="0"/>
              <a:t>Если ребёнка часто хвалят – он учится оценивать.</a:t>
            </a:r>
          </a:p>
          <a:p>
            <a:pPr>
              <a:defRPr/>
            </a:pPr>
            <a:r>
              <a:rPr lang="ru-RU" dirty="0" smtClean="0"/>
              <a:t>Если с ребёнком обычно честны – он учится справедливости.</a:t>
            </a:r>
          </a:p>
          <a:p>
            <a:pPr>
              <a:defRPr/>
            </a:pPr>
            <a:r>
              <a:rPr lang="ru-RU" dirty="0" smtClean="0"/>
              <a:t>Если ребёнок живёт с чувством безопасности – он учится верить.</a:t>
            </a:r>
          </a:p>
          <a:p>
            <a:pPr>
              <a:defRPr/>
            </a:pPr>
            <a:r>
              <a:rPr lang="ru-RU" dirty="0" smtClean="0"/>
              <a:t>Если ребёнка часто одобряют – он учится хорошо к себе относиться.</a:t>
            </a:r>
          </a:p>
          <a:p>
            <a:pPr>
              <a:defRPr/>
            </a:pPr>
            <a:r>
              <a:rPr lang="ru-RU" dirty="0" smtClean="0"/>
              <a:t>Если ребёнок живёт в атмосфере дружбы и чувствует себя нужным – он учится находить в этом мире любовь.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Подлинная любовь</a:t>
            </a:r>
          </a:p>
        </p:txBody>
      </p:sp>
      <p:pic>
        <p:nvPicPr>
          <p:cNvPr id="4" name="Содержимое 3" descr="Женские Советы - Кроха - форум для батьків, вагітність, календар вагітності, роди, виховання діток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92213" y="1600200"/>
            <a:ext cx="6759575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Учить ребёнка видеть и понимать людей, пробуждать чуткость сердца к окружающему миру, ко всему, что создаёт человек, что служит человеку, и к самому человеку.</a:t>
            </a:r>
          </a:p>
        </p:txBody>
      </p:sp>
      <p:pic>
        <p:nvPicPr>
          <p:cNvPr id="4" name="Рисунок 3" descr="Обсуждения Страна моей души Группы Мой Ми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3571875"/>
            <a:ext cx="3571875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Помните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Ребёнок, что тесто, как замесил, так и выросло.</a:t>
            </a:r>
          </a:p>
          <a:p>
            <a:pPr>
              <a:defRPr/>
            </a:pPr>
            <a:r>
              <a:rPr lang="ru-RU" dirty="0" smtClean="0"/>
              <a:t>Пороки ребёнка не рождаются, а воспитываются.</a:t>
            </a:r>
          </a:p>
          <a:p>
            <a:pPr>
              <a:defRPr/>
            </a:pPr>
            <a:r>
              <a:rPr lang="ru-RU" dirty="0" smtClean="0"/>
              <a:t>Верная указка не кулак, а ласка.</a:t>
            </a:r>
          </a:p>
          <a:p>
            <a:pPr>
              <a:defRPr/>
            </a:pPr>
            <a:r>
              <a:rPr lang="ru-RU" dirty="0" smtClean="0"/>
              <a:t>Засиженное яйцо всегда болтун, занянченный сын всегда шатун.</a:t>
            </a:r>
          </a:p>
          <a:p>
            <a:pPr>
              <a:defRPr/>
            </a:pPr>
            <a:r>
              <a:rPr lang="ru-RU" dirty="0" smtClean="0"/>
              <a:t>Хорошему надо учиться года, а плохому и часа хватит.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mtClean="0"/>
              <a:t>В семейной жизни вам желаем счастья!</a:t>
            </a:r>
          </a:p>
          <a:p>
            <a:pPr>
              <a:buFontTx/>
              <a:buNone/>
            </a:pPr>
            <a:r>
              <a:rPr lang="ru-RU" smtClean="0"/>
              <a:t>Пусть ваши дети крепко любят вас!</a:t>
            </a:r>
          </a:p>
          <a:p>
            <a:pPr>
              <a:buFontTx/>
              <a:buNone/>
            </a:pPr>
            <a:r>
              <a:rPr lang="ru-RU" smtClean="0"/>
              <a:t>Пусть стороной вас обойдут ненастья,</a:t>
            </a:r>
          </a:p>
          <a:p>
            <a:pPr>
              <a:buFontTx/>
              <a:buNone/>
            </a:pPr>
            <a:r>
              <a:rPr lang="ru-RU" smtClean="0"/>
              <a:t>И солнечным пусть будет каждый час!</a:t>
            </a:r>
          </a:p>
          <a:p>
            <a:pPr>
              <a:buFontTx/>
              <a:buNone/>
            </a:pPr>
            <a:r>
              <a:rPr lang="ru-RU" smtClean="0"/>
              <a:t>Всем нам счастья, мира и добра!</a:t>
            </a:r>
          </a:p>
          <a:p>
            <a:pPr>
              <a:buFontTx/>
              <a:buNone/>
            </a:pPr>
            <a:r>
              <a:rPr lang="ru-RU" smtClean="0"/>
              <a:t>Пусть радость царит в ваших семьях всегда!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4" name="Содержимое 3" descr="Выходные всей семьей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3" y="357188"/>
            <a:ext cx="8143875" cy="60007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/>
              <a:t>	Покинут счастьем будет тот,</a:t>
            </a:r>
          </a:p>
          <a:p>
            <a:pPr>
              <a:buFontTx/>
              <a:buNone/>
            </a:pPr>
            <a:r>
              <a:rPr lang="ru-RU" smtClean="0"/>
              <a:t>	Кого ребёнком плохо воспитали,</a:t>
            </a:r>
          </a:p>
          <a:p>
            <a:pPr>
              <a:buFontTx/>
              <a:buNone/>
            </a:pPr>
            <a:r>
              <a:rPr lang="ru-RU" smtClean="0"/>
              <a:t>Побег зелёный выпрямить легко,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Сухую ветвь один огонь исправит.</a:t>
            </a:r>
          </a:p>
        </p:txBody>
      </p:sp>
      <p:pic>
        <p:nvPicPr>
          <p:cNvPr id="4" name="Рисунок 3" descr="Воспитание ребенка холерика - Все по ключевому 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50" y="1143000"/>
            <a:ext cx="192881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зеленая ветка wallpapers 36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75" y="2571750"/>
            <a:ext cx="20716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трава, ветка, Макро, сухая, осень обои на рабочий стол и картинки 5755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88" y="4857750"/>
            <a:ext cx="21431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      Тест «Какие мы родители»</a:t>
            </a:r>
            <a:br>
              <a:rPr lang="ru-RU" smtClean="0"/>
            </a:br>
            <a:r>
              <a:rPr lang="ru-RU" sz="2000" smtClean="0"/>
              <a:t>(да, иногда, нет)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dirty="0" smtClean="0"/>
              <a:t>Следите ли вы за статьями в журналах, программами по телевидению и радио на тему воспитания? Читаете ли время от времени книги на эту тему?</a:t>
            </a:r>
          </a:p>
          <a:p>
            <a:pPr>
              <a:defRPr/>
            </a:pPr>
            <a:r>
              <a:rPr lang="ru-RU" dirty="0" smtClean="0"/>
              <a:t>Единодушны ли вы с вашим супругом в воспитании детей?</a:t>
            </a:r>
          </a:p>
          <a:p>
            <a:pPr>
              <a:defRPr/>
            </a:pPr>
            <a:r>
              <a:rPr lang="ru-RU" dirty="0" smtClean="0"/>
              <a:t>Если ребёнок предлагает вам свою помощь, примите ли вы её, даже если при этом дело может задержаться, а то и вовсе остановиться?</a:t>
            </a:r>
          </a:p>
          <a:p>
            <a:pPr>
              <a:defRPr/>
            </a:pPr>
            <a:r>
              <a:rPr lang="ru-RU" dirty="0" smtClean="0"/>
              <a:t>Ваш ребёнок совершил проступок. Задумаетесь ли вы в таком случае, не является ли его поведение результатом вашего воспитания?</a:t>
            </a:r>
          </a:p>
          <a:p>
            <a:pPr>
              <a:defRPr/>
            </a:pPr>
            <a:r>
              <a:rPr lang="ru-RU" dirty="0" smtClean="0"/>
              <a:t>Используете ли вы форму запрета или приказа только тогда, когда это действительно необходимо?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Считаете ли вы, что последовательность есть один из основных педагогических принципов?</a:t>
            </a:r>
          </a:p>
          <a:p>
            <a:pPr>
              <a:defRPr/>
            </a:pPr>
            <a:r>
              <a:rPr lang="ru-RU" dirty="0" smtClean="0"/>
              <a:t>Сознаёте ли вы, что среда, окружающая ребёнка , оказывает на него существенное влияние.</a:t>
            </a:r>
          </a:p>
          <a:p>
            <a:pPr>
              <a:defRPr/>
            </a:pPr>
            <a:r>
              <a:rPr lang="ru-RU" dirty="0" smtClean="0"/>
              <a:t>Признаёте ли вы, что спорт и физкультура имеют большое значение для гармоничного развития ребёнка?</a:t>
            </a:r>
          </a:p>
          <a:p>
            <a:pPr>
              <a:defRPr/>
            </a:pPr>
            <a:r>
              <a:rPr lang="ru-RU" dirty="0" smtClean="0"/>
              <a:t>Сумеете ли вы не приказать, а попросить о чём-либо своего ребёнка?</a:t>
            </a:r>
          </a:p>
          <a:p>
            <a:pPr>
              <a:defRPr/>
            </a:pPr>
            <a:r>
              <a:rPr lang="ru-RU" dirty="0" smtClean="0"/>
              <a:t>Неприятно ли вам «отделываться» от ребёнка фразой типа «У меня нет времени» или «Подожди, пока я закончу работу»?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Ключ к тесту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mtClean="0"/>
              <a:t>Да – 2 балла</a:t>
            </a:r>
          </a:p>
          <a:p>
            <a:pPr>
              <a:buFontTx/>
              <a:buNone/>
            </a:pPr>
            <a:r>
              <a:rPr lang="ru-RU" smtClean="0"/>
              <a:t>Иногда – 0 баллов</a:t>
            </a:r>
          </a:p>
          <a:p>
            <a:pPr>
              <a:buFontTx/>
              <a:buNone/>
            </a:pPr>
            <a:r>
              <a:rPr lang="ru-RU" smtClean="0"/>
              <a:t>Нет – 0 баллов</a:t>
            </a:r>
          </a:p>
        </p:txBody>
      </p:sp>
      <p:pic>
        <p:nvPicPr>
          <p:cNvPr id="4" name="Рисунок 3" descr="Hidden administrator 2 1 клю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1500188"/>
            <a:ext cx="42862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u="sng" smtClean="0"/>
              <a:t>Менее 6 баллов</a:t>
            </a:r>
            <a:r>
              <a:rPr lang="ru-RU" sz="2400" smtClean="0"/>
              <a:t>.</a:t>
            </a:r>
            <a:endParaRPr lang="ru-RU" sz="2400" u="sng" smtClean="0"/>
          </a:p>
          <a:p>
            <a:pPr>
              <a:buFontTx/>
              <a:buNone/>
            </a:pPr>
            <a:r>
              <a:rPr lang="ru-RU" sz="2400" smtClean="0"/>
              <a:t>О настоящем воспитании вы имеете довольно смутное представление И хотя говорят, что начинать никогда не поздно, советуем вам не уповать на эту поговорку и, не мешкая заняться повышением своего образования в этой области.</a:t>
            </a:r>
          </a:p>
          <a:p>
            <a:pPr>
              <a:buFontTx/>
              <a:buNone/>
            </a:pPr>
            <a:r>
              <a:rPr lang="ru-RU" sz="2400" u="sng" smtClean="0"/>
              <a:t>От 7 до 14 баллов. </a:t>
            </a:r>
          </a:p>
          <a:p>
            <a:pPr>
              <a:buFontTx/>
              <a:buNone/>
            </a:pPr>
            <a:r>
              <a:rPr lang="ru-RU" sz="2400" smtClean="0"/>
              <a:t>Вы не делаете крупных ошибок в воспитании, но всё же кое в чём над собой и своими итогами в этой области вам следовало бы задуматься.</a:t>
            </a:r>
          </a:p>
          <a:p>
            <a:pPr>
              <a:buFontTx/>
              <a:buNone/>
            </a:pPr>
            <a:r>
              <a:rPr lang="ru-RU" sz="2400" u="sng" smtClean="0"/>
              <a:t>Более 15 баллов.</a:t>
            </a:r>
          </a:p>
          <a:p>
            <a:pPr>
              <a:buFontTx/>
              <a:buNone/>
            </a:pPr>
            <a:r>
              <a:rPr lang="ru-RU" sz="2400" smtClean="0"/>
              <a:t>Вы вполне справляетесь со своими родительскими обязанностями. И тем не менее не удастся ли ещё что-то немного улучшить?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В.А. Сухомлинский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mtClean="0"/>
              <a:t>«Там, где нет мудрости </a:t>
            </a:r>
          </a:p>
          <a:p>
            <a:pPr>
              <a:buFontTx/>
              <a:buNone/>
            </a:pPr>
            <a:r>
              <a:rPr lang="ru-RU" smtClean="0"/>
              <a:t>родительского воспитания, </a:t>
            </a:r>
          </a:p>
          <a:p>
            <a:pPr>
              <a:buFontTx/>
              <a:buNone/>
            </a:pPr>
            <a:r>
              <a:rPr lang="ru-RU" smtClean="0"/>
              <a:t>любовь матери и отца</a:t>
            </a:r>
          </a:p>
          <a:p>
            <a:pPr>
              <a:buFontTx/>
              <a:buNone/>
            </a:pPr>
            <a:r>
              <a:rPr lang="ru-RU" smtClean="0"/>
              <a:t> к детям уродует их»</a:t>
            </a:r>
          </a:p>
          <a:p>
            <a:pPr>
              <a:buFontTx/>
              <a:buNone/>
            </a:pPr>
            <a:r>
              <a:rPr lang="ru-RU" smtClean="0"/>
              <a:t> </a:t>
            </a:r>
          </a:p>
        </p:txBody>
      </p:sp>
      <p:pic>
        <p:nvPicPr>
          <p:cNvPr id="5" name="Рисунок 4" descr="Греев Гера. истинно арийский Попаданец, книга 4 - глава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643063"/>
            <a:ext cx="3500437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В. А. Сухомлинский</a:t>
            </a:r>
          </a:p>
        </p:txBody>
      </p:sp>
      <p:pic>
        <p:nvPicPr>
          <p:cNvPr id="4" name="Содержимое 3" descr="Воспитание детей Ислам - форум Исламский. Для мусульман и интересующихся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0" y="1928813"/>
            <a:ext cx="6000750" cy="40005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Разновидности </a:t>
            </a:r>
            <a:br>
              <a:rPr lang="ru-RU" dirty="0" smtClean="0"/>
            </a:br>
            <a:r>
              <a:rPr lang="ru-RU" dirty="0" smtClean="0"/>
              <a:t>«уродливой» любви.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Любовь умиления</a:t>
            </a:r>
          </a:p>
          <a:p>
            <a:pPr>
              <a:buFontTx/>
              <a:buNone/>
            </a:pPr>
            <a:endParaRPr lang="ru-RU" smtClean="0"/>
          </a:p>
          <a:p>
            <a:r>
              <a:rPr lang="ru-RU" smtClean="0"/>
              <a:t>Любовь деспотичная</a:t>
            </a:r>
          </a:p>
          <a:p>
            <a:pPr>
              <a:buFontTx/>
              <a:buNone/>
            </a:pPr>
            <a:endParaRPr lang="ru-RU" smtClean="0"/>
          </a:p>
          <a:p>
            <a:r>
              <a:rPr lang="ru-RU" smtClean="0"/>
              <a:t>Любовь откупа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День Победы_06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ramka_06</Template>
  <TotalTime>291</TotalTime>
  <Words>595</Words>
  <Application>Microsoft Office PowerPoint</Application>
  <PresentationFormat>Экран (4:3)</PresentationFormat>
  <Paragraphs>71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День Победы_06</vt:lpstr>
      <vt:lpstr> «Ребёнок учиться тому, что видит у себя в дому.»</vt:lpstr>
      <vt:lpstr>Презентация PowerPoint</vt:lpstr>
      <vt:lpstr>       Тест «Какие мы родители» (да, иногда, нет)</vt:lpstr>
      <vt:lpstr>Презентация PowerPoint</vt:lpstr>
      <vt:lpstr>Ключ к тесту</vt:lpstr>
      <vt:lpstr>Презентация PowerPoint</vt:lpstr>
      <vt:lpstr>В.А. Сухомлинский</vt:lpstr>
      <vt:lpstr>В. А. Сухомлинский</vt:lpstr>
      <vt:lpstr>Разновидности  «уродливой» любви.</vt:lpstr>
      <vt:lpstr>Любовь умиления</vt:lpstr>
      <vt:lpstr>Любовь деспотичная</vt:lpstr>
      <vt:lpstr>Любовь откупа</vt:lpstr>
      <vt:lpstr>Детей учит то,  что их окружает…</vt:lpstr>
      <vt:lpstr>Презентация PowerPoint</vt:lpstr>
      <vt:lpstr>Подлинная любовь</vt:lpstr>
      <vt:lpstr>Презентация PowerPoint</vt:lpstr>
      <vt:lpstr>Помните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Ребёнок учиться тому, что видит у себя в дому.</dc:title>
  <dc:creator>Лена</dc:creator>
  <cp:lastModifiedBy>Domo</cp:lastModifiedBy>
  <cp:revision>30</cp:revision>
  <dcterms:created xsi:type="dcterms:W3CDTF">2015-03-18T17:18:55Z</dcterms:created>
  <dcterms:modified xsi:type="dcterms:W3CDTF">2016-03-27T17:38:54Z</dcterms:modified>
</cp:coreProperties>
</file>