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67" r:id="rId7"/>
    <p:sldId id="268" r:id="rId8"/>
    <p:sldId id="269" r:id="rId9"/>
    <p:sldId id="261" r:id="rId10"/>
    <p:sldId id="263" r:id="rId11"/>
    <p:sldId id="266" r:id="rId12"/>
    <p:sldId id="273" r:id="rId13"/>
    <p:sldId id="26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A50021"/>
    <a:srgbClr val="FF9966"/>
    <a:srgbClr val="FF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  <p:pic>
        <p:nvPicPr>
          <p:cNvPr id="5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  <p:pic>
        <p:nvPicPr>
          <p:cNvPr id="7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FAAC2-B3FD-4281-A882-F667735D6BDA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6977B-803D-4E28-A69D-8E2C808EFE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76F08-DB1E-4061-A8D8-06F2A17ADA14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68CCD-27FD-4D4A-93CA-24F0A5B8E9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32297-CA40-4596-BA96-4E16953E2BF5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99E6C-1BB3-4307-8CCC-518C9AE194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403B2-03FF-46DD-83BE-FF482CA5B8D0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09257-EBEB-43AC-A343-FE06D72144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8B605-B472-40D5-AA05-4F29656A7513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15014-36EF-4049-905D-1B4773E08C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E8A96-2E7E-4B39-945C-D3BF33D4E886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B59A-C157-4965-821F-71AC081BCB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665DB-9148-4336-8AAD-91D059629B77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9EEDC-8B22-410D-A4F5-C44677FD5D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F01CC-8C07-46DE-BAF7-1E22632A1249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BD34D-FC01-4781-A7E1-9AA84DCBC5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701B4-8348-4271-AB90-84F3C35B9EA3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BDD0-B4FB-48F8-AA9E-8E3FF760F7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99E4F-AC6B-4AA5-AA71-DFE0E111FB10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E722B-8D20-48F7-84EC-5C0EE476B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907E5-2D6C-4799-8150-98EAB3C2559D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C973-7577-4D6F-A55C-E6BE674E9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1028" name="Picture 4" descr="minispir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minispir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6E0E3A5-5C7F-4137-92B2-1F2643336313}" type="datetimeFigureOut">
              <a:rPr lang="ru-RU" smtClean="0"/>
              <a:pPr>
                <a:defRPr/>
              </a:pPr>
              <a:t>26.03.2016</a:t>
            </a:fld>
            <a:endParaRPr lang="ru-RU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19AA09-151E-4724-8F17-04550D654A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357188"/>
            <a:ext cx="7772400" cy="10001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Окружающий мир 3 класс</a:t>
            </a:r>
            <a:endParaRPr lang="ru-RU" altLang="ru-RU" dirty="0" smtClean="0">
              <a:latin typeface="Arial" charset="0"/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214438"/>
            <a:ext cx="8572500" cy="39290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Составитель Юмагузина Г.М.</a:t>
            </a:r>
          </a:p>
          <a:p>
            <a:pPr fontAlgn="auto">
              <a:spcAft>
                <a:spcPts val="0"/>
              </a:spcAft>
              <a:defRPr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Тест составлен по шаблону Д.Иванова с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использованием материалов: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 УМК «Начальная школа ХХ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века».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Окружающий мир. Тесты.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Окружающий мир: итоговое за 3 четверть</a:t>
            </a:r>
          </a:p>
        </p:txBody>
      </p:sp>
      <p:sp>
        <p:nvSpPr>
          <p:cNvPr id="8" name="Скругленный прямоугольник 7">
            <a:hlinkClick r:id="" action="ppaction://macro?name=wrk_start"/>
          </p:cNvPr>
          <p:cNvSpPr/>
          <p:nvPr/>
        </p:nvSpPr>
        <p:spPr>
          <a:xfrm>
            <a:off x="3071813" y="5214938"/>
            <a:ext cx="30003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Начать тест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142976" y="428605"/>
            <a:ext cx="7543824" cy="1571636"/>
          </a:xfrm>
        </p:spPr>
        <p:txBody>
          <a:bodyPr/>
          <a:lstStyle/>
          <a:p>
            <a:pPr>
              <a:buNone/>
            </a:pPr>
            <a:r>
              <a:rPr lang="en-US" altLang="ru-RU" sz="2400" dirty="0" smtClean="0">
                <a:latin typeface="Arial" charset="0"/>
                <a:cs typeface="Arial" charset="0"/>
              </a:rPr>
              <a:t>	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Кто создал первый русский флот?</a:t>
            </a:r>
            <a:endParaRPr lang="ru-RU" altLang="ru-RU" sz="4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ru-RU" altLang="ru-RU" sz="44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714744" y="285749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Петр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285852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Екатерина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Рюрик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3770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214414" y="571481"/>
            <a:ext cx="7472386" cy="1571635"/>
          </a:xfrm>
        </p:spPr>
        <p:txBody>
          <a:bodyPr/>
          <a:lstStyle/>
          <a:p>
            <a:pPr>
              <a:buNone/>
            </a:pPr>
            <a:r>
              <a:rPr lang="en-US" altLang="ru-RU" sz="2400" dirty="0" smtClean="0">
                <a:latin typeface="Arial" charset="0"/>
                <a:cs typeface="Arial" charset="0"/>
              </a:rPr>
              <a:t>	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Когда произошло крещение Руси?</a:t>
            </a:r>
          </a:p>
          <a:p>
            <a:pPr eaLnBrk="1" hangingPunct="1">
              <a:buNone/>
            </a:pPr>
            <a:endParaRPr lang="ru-RU" altLang="ru-R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357290" y="4214818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988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(10 век)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857620" y="271462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1988 год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(20 век)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1900 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( 20 век)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3770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214414" y="571481"/>
            <a:ext cx="7472386" cy="1857388"/>
          </a:xfrm>
        </p:spPr>
        <p:txBody>
          <a:bodyPr/>
          <a:lstStyle/>
          <a:p>
            <a:pPr>
              <a:buNone/>
            </a:pPr>
            <a:r>
              <a:rPr lang="en-US" altLang="ru-RU" sz="2400" dirty="0" smtClean="0">
                <a:latin typeface="Arial" charset="0"/>
                <a:cs typeface="Arial" charset="0"/>
              </a:rPr>
              <a:t>	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Что не являлось трудом ремесленника?</a:t>
            </a:r>
            <a:endParaRPr lang="ru-RU" altLang="ru-RU" sz="4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ru-RU" altLang="ru-RU" sz="40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929322" y="4214818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Работа на компьютере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500166" y="4214818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Гончарное ремесло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643306" y="2428868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Обработка кожи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3770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214414" y="571481"/>
            <a:ext cx="7472386" cy="1500198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Выдели только устаревшие имена </a:t>
            </a:r>
            <a:endParaRPr lang="ru-RU" altLang="ru-RU" sz="4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_MN"/>
          </p:cNvPr>
          <p:cNvSpPr/>
          <p:nvPr/>
        </p:nvSpPr>
        <p:spPr>
          <a:xfrm>
            <a:off x="1214414" y="2428868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Пятыш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>
            <a:hlinkClick r:id="" action="ppaction://macro?name=DA_MN"/>
          </p:cNvPr>
          <p:cNvSpPr/>
          <p:nvPr/>
        </p:nvSpPr>
        <p:spPr>
          <a:xfrm>
            <a:off x="1214414" y="392906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Аввакир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/>
          <p:nvPr/>
        </p:nvSpPr>
        <p:spPr>
          <a:xfrm>
            <a:off x="6286512" y="392906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Любава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/>
          <p:nvPr/>
        </p:nvSpPr>
        <p:spPr>
          <a:xfrm>
            <a:off x="3786182" y="392906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Николай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/>
          <p:nvPr/>
        </p:nvSpPr>
        <p:spPr>
          <a:xfrm>
            <a:off x="6286500" y="2428875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Алексей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/>
          <p:nvPr/>
        </p:nvSpPr>
        <p:spPr>
          <a:xfrm>
            <a:off x="3786182" y="2428868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Мария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>
            <a:hlinkClick r:id="" action="ppaction://macro?name=wrk_refresh"/>
          </p:cNvPr>
          <p:cNvSpPr/>
          <p:nvPr/>
        </p:nvSpPr>
        <p:spPr>
          <a:xfrm>
            <a:off x="1714500" y="5643563"/>
            <a:ext cx="2643188" cy="642937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Скругленный прямоугольник 20">
            <a:hlinkClick r:id="" action="ppaction://macro?name=wrk_finished"/>
          </p:cNvPr>
          <p:cNvSpPr/>
          <p:nvPr/>
        </p:nvSpPr>
        <p:spPr>
          <a:xfrm>
            <a:off x="4572000" y="5643563"/>
            <a:ext cx="3000375" cy="642937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Arial" charset="0"/>
                <a:cs typeface="Arial" charset="0"/>
              </a:rPr>
              <a:t>Результат теста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214414" y="2000250"/>
            <a:ext cx="7358114" cy="328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z="4800" dirty="0" smtClean="0">
                <a:latin typeface="Arial" charset="0"/>
                <a:cs typeface="Arial" charset="0"/>
              </a:rPr>
              <a:t>Верно: 0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800" dirty="0" smtClean="0">
                <a:latin typeface="Arial" charset="0"/>
                <a:cs typeface="Arial" charset="0"/>
              </a:rPr>
              <a:t>Ошибки: 0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4800" dirty="0" smtClean="0">
                <a:latin typeface="Arial" charset="0"/>
                <a:cs typeface="Arial" charset="0"/>
              </a:rPr>
              <a:t>Отметка: 0</a:t>
            </a:r>
          </a:p>
        </p:txBody>
      </p:sp>
      <p:sp>
        <p:nvSpPr>
          <p:cNvPr id="3076" name="Содержимое 2"/>
          <p:cNvSpPr txBox="1">
            <a:spLocks/>
          </p:cNvSpPr>
          <p:nvPr/>
        </p:nvSpPr>
        <p:spPr bwMode="auto">
          <a:xfrm>
            <a:off x="1214414" y="5572125"/>
            <a:ext cx="5143524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ru-RU" altLang="ru-RU" sz="3200" dirty="0">
                <a:cs typeface="Arial" charset="0"/>
              </a:rPr>
              <a:t>Время: 0 мин. 25 сек.</a:t>
            </a: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6500813" y="5572125"/>
            <a:ext cx="2286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ещё</a:t>
            </a:r>
          </a:p>
        </p:txBody>
      </p:sp>
      <p:sp>
        <p:nvSpPr>
          <p:cNvPr id="6" name="Скругленный прямоугольник 5" hidden="1">
            <a:hlinkClick r:id="" action="ppaction://macro?name=wrk_correct"/>
          </p:cNvPr>
          <p:cNvSpPr/>
          <p:nvPr/>
        </p:nvSpPr>
        <p:spPr>
          <a:xfrm>
            <a:off x="6500813" y="464343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071538" y="571481"/>
            <a:ext cx="7615262" cy="1428759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такое история?</a:t>
            </a:r>
            <a:r>
              <a:rPr lang="ru-RU" alt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altLang="ru-RU" sz="1800" dirty="0" smtClean="0">
                <a:latin typeface="Arial" charset="0"/>
                <a:cs typeface="Arial" charset="0"/>
              </a:rPr>
              <a:t>Кликните на правильный ответ (ДА) или неправильный ответ (НЕТ).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500430" y="3143248"/>
            <a:ext cx="2643206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Рассказ о событиях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прошлого времени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214414" y="4500570"/>
            <a:ext cx="2214578" cy="121443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События, которые будут происходить в будущем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26" y="450057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События, происходящие сегодня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071538" y="571480"/>
            <a:ext cx="7615262" cy="1785949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Наука, изучающая вещи и восстанавливающая по ним историческое прошлое</a:t>
            </a:r>
            <a:endParaRPr lang="ru-RU" altLang="ru-RU" sz="36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429388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Археология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357290" y="435769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Биология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786182" y="292893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Зоология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142976" y="571481"/>
            <a:ext cx="7543824" cy="1643074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Как называли людей, поклонявшихся различным богам природы?</a:t>
            </a:r>
            <a:endParaRPr lang="ru-RU" altLang="ru-RU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500166" y="4429132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Язычники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071934" y="3000372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Дворяне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357950" y="4429132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Бояре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214414" y="500043"/>
            <a:ext cx="7472386" cy="1500197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Где собраны исторические находки, найденные в земле?</a:t>
            </a:r>
            <a:endParaRPr lang="ru-RU" altLang="ru-RU" sz="36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4000496" y="292893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музее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357290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квартире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26" y="428625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библиотеке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142976" y="571481"/>
            <a:ext cx="7543824" cy="1071569"/>
          </a:xfrm>
        </p:spPr>
        <p:txBody>
          <a:bodyPr/>
          <a:lstStyle/>
          <a:p>
            <a:pPr>
              <a:buNone/>
            </a:pPr>
            <a:r>
              <a:rPr lang="en-US" altLang="ru-RU" sz="2400" dirty="0" smtClean="0">
                <a:latin typeface="Arial" charset="0"/>
                <a:cs typeface="Arial" charset="0"/>
              </a:rPr>
              <a:t> 	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Кто такие предки?</a:t>
            </a:r>
            <a:endParaRPr lang="ru-RU" altLang="ru-RU" sz="4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714744" y="285749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Люди, которые жили перед нами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285852" y="435769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Люди, которые будут жить после нас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26" y="435769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Люди, которые живут  сейчас с нами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214414" y="500043"/>
            <a:ext cx="7472386" cy="1500198"/>
          </a:xfrm>
        </p:spPr>
        <p:txBody>
          <a:bodyPr/>
          <a:lstStyle/>
          <a:p>
            <a:pPr>
              <a:buNone/>
            </a:pPr>
            <a:r>
              <a:rPr lang="en-US" altLang="ru-RU" sz="2400" dirty="0" smtClean="0">
                <a:latin typeface="Arial" charset="0"/>
                <a:cs typeface="Arial" charset="0"/>
              </a:rPr>
              <a:t>	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Первый русский князь, варяг</a:t>
            </a:r>
            <a:endParaRPr lang="ru-RU" altLang="ru-RU" sz="4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endParaRPr lang="ru-RU" altLang="ru-RU" sz="44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357950" y="4429132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Рюрик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285852" y="435769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Петр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857620" y="2857496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Екатерина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214414" y="571481"/>
            <a:ext cx="7472386" cy="1000131"/>
          </a:xfrm>
        </p:spPr>
        <p:txBody>
          <a:bodyPr/>
          <a:lstStyle/>
          <a:p>
            <a:pPr>
              <a:buNone/>
            </a:pPr>
            <a:r>
              <a:rPr lang="en-US" altLang="ru-RU" sz="2400" dirty="0" smtClean="0">
                <a:latin typeface="Arial" charset="0"/>
                <a:cs typeface="Arial" charset="0"/>
              </a:rPr>
              <a:t>	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Первый император России</a:t>
            </a:r>
          </a:p>
          <a:p>
            <a:pPr eaLnBrk="1" hangingPunct="1">
              <a:buNone/>
            </a:pPr>
            <a:endParaRPr lang="ru-RU" altLang="ru-RU" sz="4000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072198" y="4143380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Петр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428728" y="4214818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Екатерина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II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3714744" y="2571744"/>
            <a:ext cx="2000250" cy="1143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Рюрик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37704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0">
  <a:themeElements>
    <a:clrScheme name="Тетрадь 4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ECEBD6"/>
      </a:accent1>
      <a:accent2>
        <a:srgbClr val="868686"/>
      </a:accent2>
      <a:accent3>
        <a:srgbClr val="FFFFFF"/>
      </a:accent3>
      <a:accent4>
        <a:srgbClr val="000000"/>
      </a:accent4>
      <a:accent5>
        <a:srgbClr val="F4F3E8"/>
      </a:accent5>
      <a:accent6>
        <a:srgbClr val="797979"/>
      </a:accent6>
      <a:hlink>
        <a:srgbClr val="4D4D4D"/>
      </a:hlink>
      <a:folHlink>
        <a:srgbClr val="777777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CEBD6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F4F3E8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Тест ОМ 3ч Итог</Template>
  <TotalTime>1390</TotalTime>
  <Words>186</Words>
  <Application>Microsoft Office PowerPoint</Application>
  <PresentationFormat>Экран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Тема20</vt:lpstr>
      <vt:lpstr>Окружающий мир 3 класс</vt:lpstr>
      <vt:lpstr>Результат теста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ind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ind</dc:creator>
  <cp:lastModifiedBy>Admin</cp:lastModifiedBy>
  <cp:revision>718</cp:revision>
  <dcterms:created xsi:type="dcterms:W3CDTF">2007-04-26T13:09:51Z</dcterms:created>
  <dcterms:modified xsi:type="dcterms:W3CDTF">2016-03-26T07:10:45Z</dcterms:modified>
</cp:coreProperties>
</file>