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2" r:id="rId9"/>
    <p:sldId id="269" r:id="rId10"/>
    <p:sldId id="264" r:id="rId11"/>
    <p:sldId id="266" r:id="rId12"/>
    <p:sldId id="267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2FDA6C-5CB3-4F27-AA6E-0F333E2047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C020A9-44EA-448C-B30D-E9F92CBFAF4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451A67-C4C8-4A1B-9207-29DB5FC2BC4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554D31-4A13-4D7F-B400-81E56514DC8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266E29-EC21-4F61-BF33-93DAB155872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863E4-CABD-492E-A9E8-E1064EF0CE4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10DDCF-7A78-47B4-81AF-0D21B7E12BC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8AE99F-AE83-4819-958C-116F21D1904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0D48F7-AFA6-4AFC-B11E-B5CFF081380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B03070-33F0-4E82-B6CD-89630B2718B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D354A3-F330-4AA2-8A57-FE3DE3A2F8A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9551B8C-023E-4E1F-A73F-E73B1814F2E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1619250" y="1484313"/>
            <a:ext cx="5410200" cy="923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Rockwell Condensed"/>
              </a:rPr>
              <a:t>МИР ПОЛОН</a:t>
            </a:r>
          </a:p>
        </p:txBody>
      </p:sp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1835150" y="3573463"/>
            <a:ext cx="51435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Rockwell"/>
              </a:rPr>
              <a:t>УКРАШЕНИЙ</a:t>
            </a: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4572000" y="5445125"/>
            <a:ext cx="4572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800000"/>
                </a:solidFill>
              </a:rPr>
              <a:t>Урок изобразительного искусства </a:t>
            </a:r>
          </a:p>
          <a:p>
            <a:pPr algn="ctr"/>
            <a:r>
              <a:rPr lang="ru-RU" b="1">
                <a:solidFill>
                  <a:srgbClr val="800000"/>
                </a:solidFill>
              </a:rPr>
              <a:t>в 1 классе </a:t>
            </a:r>
            <a:br>
              <a:rPr lang="ru-RU" b="1">
                <a:solidFill>
                  <a:srgbClr val="800000"/>
                </a:solidFill>
              </a:rPr>
            </a:br>
            <a:r>
              <a:rPr lang="ru-RU" b="1">
                <a:solidFill>
                  <a:srgbClr val="800000"/>
                </a:solidFill>
              </a:rPr>
              <a:t>по программе </a:t>
            </a:r>
            <a:br>
              <a:rPr lang="ru-RU" b="1">
                <a:solidFill>
                  <a:srgbClr val="800000"/>
                </a:solidFill>
              </a:rPr>
            </a:br>
            <a:r>
              <a:rPr lang="ru-RU" b="1">
                <a:solidFill>
                  <a:srgbClr val="800000"/>
                </a:solidFill>
              </a:rPr>
              <a:t>Б. М. Неменского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1403350" y="5589588"/>
            <a:ext cx="62960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3200" b="1">
                <a:solidFill>
                  <a:srgbClr val="FF6600"/>
                </a:solidFill>
                <a:latin typeface="Verdana" pitchFamily="34" charset="0"/>
              </a:rPr>
              <a:t>Русская народная сказка </a:t>
            </a:r>
          </a:p>
          <a:p>
            <a:pPr algn="ctr"/>
            <a:r>
              <a:rPr lang="ru-RU" sz="3200" b="1">
                <a:solidFill>
                  <a:srgbClr val="FF6600"/>
                </a:solidFill>
                <a:latin typeface="Verdana" pitchFamily="34" charset="0"/>
              </a:rPr>
              <a:t>«Царевна лягушка»</a:t>
            </a:r>
          </a:p>
        </p:txBody>
      </p:sp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2486025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03575" y="2420938"/>
            <a:ext cx="2592388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718300" y="0"/>
            <a:ext cx="24257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95513" y="260350"/>
            <a:ext cx="4932362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1116013" y="5303838"/>
            <a:ext cx="6765925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3200" b="1">
                <a:solidFill>
                  <a:srgbClr val="FF6600"/>
                </a:solidFill>
                <a:latin typeface="Verdana" pitchFamily="34" charset="0"/>
              </a:rPr>
              <a:t>А. Пушкин </a:t>
            </a:r>
          </a:p>
          <a:p>
            <a:pPr algn="ctr"/>
            <a:r>
              <a:rPr lang="ru-RU" sz="3200" b="1">
                <a:solidFill>
                  <a:srgbClr val="FF6600"/>
                </a:solidFill>
                <a:latin typeface="Verdana" pitchFamily="34" charset="0"/>
              </a:rPr>
              <a:t>«Сказка о мертвой царевне</a:t>
            </a:r>
          </a:p>
          <a:p>
            <a:pPr algn="ctr"/>
            <a:r>
              <a:rPr lang="ru-RU" sz="3200" b="1">
                <a:solidFill>
                  <a:srgbClr val="FF6600"/>
                </a:solidFill>
                <a:latin typeface="Verdana" pitchFamily="34" charset="0"/>
              </a:rPr>
              <a:t> и семи богатырях»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4213" y="260350"/>
            <a:ext cx="7704137" cy="578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042988" y="6021388"/>
            <a:ext cx="66246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FF6600"/>
                </a:solidFill>
                <a:latin typeface="Verdana" pitchFamily="34" charset="0"/>
              </a:rPr>
              <a:t>Цветы – украшение земли.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 descr="ц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0063"/>
          </a:xfrm>
          <a:prstGeom prst="rect">
            <a:avLst/>
          </a:prstGeom>
          <a:noFill/>
        </p:spPr>
      </p:pic>
      <p:pic>
        <p:nvPicPr>
          <p:cNvPr id="28678" name="Picture 6" descr="ц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8679" name="Picture 7" descr="ц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</p:spPr>
      </p:pic>
      <p:pic>
        <p:nvPicPr>
          <p:cNvPr id="28680" name="Picture 8" descr="ц7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</p:spPr>
      </p:pic>
      <p:pic>
        <p:nvPicPr>
          <p:cNvPr id="28682" name="Picture 10" descr="ц10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0"/>
            <a:ext cx="9396413" cy="7050088"/>
          </a:xfrm>
          <a:prstGeom prst="rect">
            <a:avLst/>
          </a:prstGeom>
          <a:noFill/>
        </p:spPr>
      </p:pic>
      <p:pic>
        <p:nvPicPr>
          <p:cNvPr id="28683" name="Picture 11" descr="ц15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-252413" y="0"/>
            <a:ext cx="9396413" cy="7062788"/>
          </a:xfrm>
          <a:prstGeom prst="rect">
            <a:avLst/>
          </a:prstGeom>
          <a:noFill/>
        </p:spPr>
      </p:pic>
      <p:pic>
        <p:nvPicPr>
          <p:cNvPr id="28684" name="Picture 12" descr="ц18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-180975" y="0"/>
            <a:ext cx="9324975" cy="7013575"/>
          </a:xfrm>
          <a:prstGeom prst="rect">
            <a:avLst/>
          </a:prstGeom>
          <a:noFill/>
        </p:spPr>
      </p:pic>
      <p:pic>
        <p:nvPicPr>
          <p:cNvPr id="28685" name="Picture 13" descr="ц22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-468313" y="0"/>
            <a:ext cx="9864726" cy="7237413"/>
          </a:xfrm>
          <a:prstGeom prst="rect">
            <a:avLst/>
          </a:prstGeom>
          <a:noFill/>
        </p:spPr>
      </p:pic>
      <p:pic>
        <p:nvPicPr>
          <p:cNvPr id="28681" name="Picture 9" descr="ц9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-396875" y="33338"/>
            <a:ext cx="10009188" cy="7269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30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468313" y="4005263"/>
            <a:ext cx="641350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  <a:p>
            <a:pPr eaLnBrk="0" hangingPunct="0"/>
            <a:endParaRPr lang="ru-RU"/>
          </a:p>
          <a:p>
            <a:pPr lvl="1" eaLnBrk="0" hangingPunct="0"/>
            <a:endParaRPr lang="ru-RU" sz="2400"/>
          </a:p>
          <a:p>
            <a:pPr eaLnBrk="0" hangingPunct="0"/>
            <a:endParaRPr lang="ru-RU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3284984"/>
            <a:ext cx="8229600" cy="1008112"/>
          </a:xfrm>
        </p:spPr>
        <p:txBody>
          <a:bodyPr/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Спасибо за внимание!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" name="Содержимое 15" descr="Hydrangeas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7544" y="4293096"/>
            <a:ext cx="4104456" cy="2376264"/>
          </a:xfrm>
        </p:spPr>
      </p:pic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0648"/>
            <a:ext cx="4032448" cy="3097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4104456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31" name="Picture 11" descr="C:\Users\Public\Pictures\Sample Pictures\Tulips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716016" y="4293096"/>
            <a:ext cx="4032448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135937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600" b="1" dirty="0">
                <a:solidFill>
                  <a:srgbClr val="FF0000"/>
                </a:solidFill>
                <a:latin typeface="Verdana" pitchFamily="34" charset="0"/>
              </a:rPr>
              <a:t>Украшение </a:t>
            </a:r>
            <a:r>
              <a:rPr lang="ru-RU" sz="2400" b="1" dirty="0">
                <a:solidFill>
                  <a:srgbClr val="FF0000"/>
                </a:solidFill>
                <a:latin typeface="Verdana" pitchFamily="34" charset="0"/>
              </a:rPr>
              <a:t>-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2411413" y="6021388"/>
            <a:ext cx="4392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2400" b="1">
              <a:solidFill>
                <a:srgbClr val="FF6600"/>
              </a:solidFill>
              <a:latin typeface="Verdana" pitchFamily="34" charset="0"/>
            </a:endParaRP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178881" y="2492375"/>
            <a:ext cx="833856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5400" b="1" dirty="0">
                <a:solidFill>
                  <a:srgbClr val="7030A0"/>
                </a:solidFill>
              </a:rPr>
              <a:t>то, что украшает, </a:t>
            </a:r>
          </a:p>
          <a:p>
            <a:pPr algn="ctr">
              <a:spcBef>
                <a:spcPct val="50000"/>
              </a:spcBef>
            </a:pPr>
            <a:r>
              <a:rPr lang="ru-RU" sz="5400" b="1" dirty="0">
                <a:solidFill>
                  <a:srgbClr val="7030A0"/>
                </a:solidFill>
              </a:rPr>
              <a:t>придает красоту,</a:t>
            </a:r>
          </a:p>
          <a:p>
            <a:pPr algn="ctr">
              <a:spcBef>
                <a:spcPct val="50000"/>
              </a:spcBef>
            </a:pPr>
            <a:r>
              <a:rPr lang="ru-RU" sz="5400" b="1" dirty="0">
                <a:solidFill>
                  <a:srgbClr val="7030A0"/>
                </a:solidFill>
              </a:rPr>
              <a:t> создает красивый вид.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308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8038" y="1484313"/>
            <a:ext cx="2941637" cy="370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971550" y="476250"/>
            <a:ext cx="69723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FF6600"/>
                </a:solidFill>
                <a:latin typeface="Verdana" pitchFamily="34" charset="0"/>
              </a:rPr>
              <a:t>Орнамент на одежде</a:t>
            </a:r>
          </a:p>
        </p:txBody>
      </p:sp>
      <p:pic>
        <p:nvPicPr>
          <p:cNvPr id="26635" name="Picture 11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C3BFBE"/>
              </a:clrFrom>
              <a:clrTo>
                <a:srgbClr val="C3BFBE">
                  <a:alpha val="0"/>
                </a:srgbClr>
              </a:clrTo>
            </a:clrChange>
          </a:blip>
          <a:srcRect l="14865"/>
          <a:stretch>
            <a:fillRect/>
          </a:stretch>
        </p:blipFill>
        <p:spPr bwMode="auto">
          <a:xfrm>
            <a:off x="6227763" y="2349500"/>
            <a:ext cx="2700337" cy="408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6" name="Picture 1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9388" y="2349500"/>
            <a:ext cx="3363912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76375" y="1196975"/>
            <a:ext cx="5543550" cy="548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1908175" y="188913"/>
            <a:ext cx="48244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>
                <a:solidFill>
                  <a:srgbClr val="FF6600"/>
                </a:solidFill>
                <a:latin typeface="Verdana" pitchFamily="34" charset="0"/>
              </a:rPr>
              <a:t>Игрушки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76375" y="1125538"/>
            <a:ext cx="6407150" cy="549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900113" y="188913"/>
            <a:ext cx="78851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>
                <a:solidFill>
                  <a:srgbClr val="FF6600"/>
                </a:solidFill>
                <a:latin typeface="Verdana" pitchFamily="34" charset="0"/>
              </a:rPr>
              <a:t>Украшения на домах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71550" y="1052513"/>
            <a:ext cx="7273925" cy="544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476375" y="188913"/>
            <a:ext cx="57610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>
                <a:solidFill>
                  <a:srgbClr val="FF6600"/>
                </a:solidFill>
                <a:latin typeface="Verdana" pitchFamily="34" charset="0"/>
              </a:rPr>
              <a:t>Посуда. Гжель.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 descr="A612B9B9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C5CDD0"/>
              </a:clrFrom>
              <a:clrTo>
                <a:srgbClr val="C5CDD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340768"/>
            <a:ext cx="8569325" cy="5328592"/>
          </a:xfrm>
          <a:prstGeom prst="rect">
            <a:avLst/>
          </a:prstGeom>
          <a:noFill/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331913" y="188912"/>
            <a:ext cx="6985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 dirty="0">
                <a:solidFill>
                  <a:srgbClr val="FF6600"/>
                </a:solidFill>
                <a:latin typeface="Verdana" pitchFamily="34" charset="0"/>
              </a:rPr>
              <a:t>Мастер Украшения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850" y="333375"/>
            <a:ext cx="4111625" cy="619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4572000" y="5013325"/>
            <a:ext cx="4392613" cy="14938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FF6600"/>
                </a:solidFill>
                <a:latin typeface="Verdana" pitchFamily="34" charset="0"/>
              </a:rPr>
              <a:t>М. Врубель. </a:t>
            </a:r>
          </a:p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FF6600"/>
                </a:solidFill>
                <a:latin typeface="Verdana" pitchFamily="34" charset="0"/>
              </a:rPr>
              <a:t>Царевна-лебедь</a:t>
            </a:r>
            <a:r>
              <a:rPr lang="ru-RU" sz="4000" b="1">
                <a:solidFill>
                  <a:srgbClr val="FF6600"/>
                </a:solidFill>
                <a:latin typeface="Verdana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58888" y="476250"/>
            <a:ext cx="6840537" cy="592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ир полон украшений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мир полон украшений</Template>
  <TotalTime>20</TotalTime>
  <Words>72</Words>
  <Application>Microsoft Office PowerPoint</Application>
  <PresentationFormat>Экран (4:3)</PresentationFormat>
  <Paragraphs>24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мир полон украшений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3</cp:revision>
  <dcterms:created xsi:type="dcterms:W3CDTF">2013-11-19T03:12:02Z</dcterms:created>
  <dcterms:modified xsi:type="dcterms:W3CDTF">2016-03-26T13:49:43Z</dcterms:modified>
</cp:coreProperties>
</file>