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70" r:id="rId14"/>
    <p:sldId id="274" r:id="rId15"/>
    <p:sldId id="276" r:id="rId16"/>
    <p:sldId id="26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A50021"/>
    <a:srgbClr val="FF9966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vbaProject" Target="vbaProject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FFAAC2-B3FD-4281-A882-F667735D6BDA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76977B-803D-4E28-A69D-8E2C808EFE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D76F08-DB1E-4061-A8D8-06F2A17ADA14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D68CCD-27FD-4D4A-93CA-24F0A5B8E9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E32297-CA40-4596-BA96-4E16953E2BF5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699E6C-1BB3-4307-8CCC-518C9AE194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F403B2-03FF-46DD-83BE-FF482CA5B8D0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709257-EBEB-43AC-A343-FE06D72144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18B605-B472-40D5-AA05-4F29656A7513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015014-36EF-4049-905D-1B4773E08C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7E8A96-2E7E-4B39-945C-D3BF33D4E886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1AB59A-C157-4965-821F-71AC081BCB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9665DB-9148-4336-8AAD-91D059629B77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F9EEDC-8B22-410D-A4F5-C44677FD5D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7F01CC-8C07-46DE-BAF7-1E22632A1249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7BD34D-FC01-4781-A7E1-9AA84DCBC5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7701B4-8348-4271-AB90-84F3C35B9EA3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6EBDD0-B4FB-48F8-AA9E-8E3FF760F7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A699E4F-AC6B-4AA5-AA71-DFE0E111FB10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2E722B-8D20-48F7-84EC-5C0EE476B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A907E5-2D6C-4799-8150-98EAB3C2559D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99C973-7577-4D6F-A55C-E6BE674E9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E0E3A5-5C7F-4137-92B2-1F2643336313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119AA09-151E-4724-8F17-04550D654A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1000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Окружающий мир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класс</a:t>
            </a: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214438"/>
            <a:ext cx="8572500" cy="392906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 Юмагузина Г.М.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составлен по шаблону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Д.Иванова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материалов: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УМК «Начальная школа ХХ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века».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мир. Тесты. </a:t>
            </a:r>
          </a:p>
          <a:p>
            <a:pPr algn="ctr"/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мир: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Тема «Соседи России»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3071813" y="5214938"/>
            <a:ext cx="30003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78595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Эту страну называют страной ветряных мельниц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06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48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" action="ppaction://macro?name=NET"/>
          </p:cNvPr>
          <p:cNvSpPr/>
          <p:nvPr/>
        </p:nvSpPr>
        <p:spPr>
          <a:xfrm>
            <a:off x="3643306" y="2643182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63333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785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	Эту страну называют ещё Суоми, что означает «страна болот»</a:t>
            </a:r>
            <a:endParaRPr lang="ru-RU" altLang="ru-RU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286512" y="435769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85786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571868" y="292893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643306" y="435769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714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78595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	Самая густонаселённая страна в мире</a:t>
            </a:r>
          </a:p>
          <a:p>
            <a:pPr>
              <a:buNone/>
            </a:pPr>
            <a:endParaRPr lang="ru-RU" altLang="ru-RU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286512" y="435769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85786" y="435769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571868" y="292893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643306" y="435769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714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71451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В этой стране много праздников посвященных детям разного возраста и пола.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571868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" action="ppaction://macro?name=NET"/>
          </p:cNvPr>
          <p:cNvSpPr/>
          <p:nvPr/>
        </p:nvSpPr>
        <p:spPr>
          <a:xfrm>
            <a:off x="3500430" y="271462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0944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714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Какую страну называют страной контрастов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571868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" action="ppaction://macro?name=NET"/>
          </p:cNvPr>
          <p:cNvSpPr/>
          <p:nvPr/>
        </p:nvSpPr>
        <p:spPr>
          <a:xfrm>
            <a:off x="3500430" y="271462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0944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71451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 какой стране выращивают сельскохозяйственные культуры: рис, пшеницу, чай, табак, сахарный тростник</a:t>
            </a:r>
          </a:p>
          <a:p>
            <a:pPr>
              <a:buNone/>
            </a:pP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571868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" action="ppaction://macro?name=NET"/>
          </p:cNvPr>
          <p:cNvSpPr/>
          <p:nvPr/>
        </p:nvSpPr>
        <p:spPr>
          <a:xfrm>
            <a:off x="3500430" y="271462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0944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357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	Отметь восточных соседей России</a:t>
            </a:r>
            <a:endParaRPr lang="ru-RU" altLang="ru-RU" sz="40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928688" y="2500313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928688" y="3929063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6286500" y="2428875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6286500" y="3929063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14500" y="5643563"/>
            <a:ext cx="2643188" cy="64293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572000" y="5643563"/>
            <a:ext cx="3000375" cy="64293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5900738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800" dirty="0" smtClean="0">
                <a:latin typeface="Arial" charset="0"/>
                <a:cs typeface="Arial" charset="0"/>
              </a:rPr>
              <a:t>Верно: 0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800" dirty="0" smtClean="0">
                <a:latin typeface="Arial" charset="0"/>
                <a:cs typeface="Arial" charset="0"/>
              </a:rPr>
              <a:t>Ошибки: 0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800" dirty="0" smtClean="0">
                <a:latin typeface="Arial" charset="0"/>
                <a:cs typeface="Arial" charset="0"/>
              </a:rPr>
              <a:t>Отметка: 0</a:t>
            </a:r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Результат теста</a:t>
            </a:r>
          </a:p>
        </p:txBody>
      </p:sp>
      <p:sp>
        <p:nvSpPr>
          <p:cNvPr id="3076" name="Содержимое 2"/>
          <p:cNvSpPr txBox="1">
            <a:spLocks/>
          </p:cNvSpPr>
          <p:nvPr/>
        </p:nvSpPr>
        <p:spPr bwMode="auto">
          <a:xfrm>
            <a:off x="500063" y="5572125"/>
            <a:ext cx="58578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3200">
                <a:cs typeface="Arial" charset="0"/>
              </a:rPr>
              <a:t>Время: 0 мин. 25 сек.</a:t>
            </a: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6500813" y="5572125"/>
            <a:ext cx="2286000" cy="7143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6500813" y="464343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157163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Эта </a:t>
            </a:r>
            <a:r>
              <a:rPr lang="ru-RU" sz="3500" b="1" dirty="0">
                <a:latin typeface="Arial" pitchFamily="34" charset="0"/>
                <a:cs typeface="Arial" pitchFamily="34" charset="0"/>
              </a:rPr>
              <a:t>страна расположена на нескольких тысячах островов в Тихом океане. </a:t>
            </a:r>
            <a:endParaRPr lang="ru-RU" sz="35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ru-RU" altLang="ru-RU" sz="1800" dirty="0" smtClean="0">
                <a:latin typeface="Arial" charset="0"/>
                <a:cs typeface="Arial" charset="0"/>
              </a:rPr>
              <a:t>Кликните на правильный ответ (ДА) или неправильный ответ (НЕТ).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13597" y="3143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Япония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2207739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Жители </a:t>
            </a: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какой страны изобрели бумагу, фарфор, компас. В этой стране была создана письменность.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156176" y="432015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419872" y="3034283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3770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142876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Это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островное государство. Самый крупный остров в этой стране – Гренландия.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3143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9393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20002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Столица этой страны – Копенгаген  (символом этого города стала скульптура Русалочки Х.-К. Андерсена).</a:t>
            </a:r>
          </a:p>
          <a:p>
            <a:pPr eaLnBrk="1" hangingPunct="1">
              <a:buNone/>
            </a:pPr>
            <a:endParaRPr lang="ru-RU" altLang="ru-RU" sz="7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571868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26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	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571868" y="285749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40877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401080" cy="164307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В какой стране живёт Дед Мороз?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928662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643306" y="242886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643306" y="421481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76048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164307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Отметь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северн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ого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соседа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России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286512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" action="ppaction://macro?name=DA"/>
          </p:cNvPr>
          <p:cNvSpPr/>
          <p:nvPr/>
        </p:nvSpPr>
        <p:spPr>
          <a:xfrm>
            <a:off x="3643306" y="250030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21137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164307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 какой стране часто происходят землетрясения?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571868" y="250030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Япония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Китай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72264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Финляндия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" action="ppaction://macro?name=NET"/>
          </p:cNvPr>
          <p:cNvSpPr/>
          <p:nvPr/>
        </p:nvSpPr>
        <p:spPr>
          <a:xfrm>
            <a:off x="3571868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2870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4F4F4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118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Окружающий мир 4 класс</vt:lpstr>
      <vt:lpstr>Результат теста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Admin</cp:lastModifiedBy>
  <cp:revision>721</cp:revision>
  <dcterms:created xsi:type="dcterms:W3CDTF">2007-04-26T13:09:51Z</dcterms:created>
  <dcterms:modified xsi:type="dcterms:W3CDTF">2016-03-26T10:25:26Z</dcterms:modified>
</cp:coreProperties>
</file>