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647" autoAdjust="0"/>
    <p:restoredTop sz="86323" autoAdjust="0"/>
  </p:normalViewPr>
  <p:slideViewPr>
    <p:cSldViewPr>
      <p:cViewPr varScale="1">
        <p:scale>
          <a:sx n="86" d="100"/>
          <a:sy n="86" d="100"/>
        </p:scale>
        <p:origin x="-6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76063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1152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6" descr="0009qqy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908050"/>
            <a:ext cx="3240088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19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12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2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96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28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4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40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ople-of-art.ru/cimg/2014/102513/26514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2"/>
            <a:ext cx="9144000" cy="683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0727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5</cp:revision>
  <dcterms:created xsi:type="dcterms:W3CDTF">2016-03-17T20:23:46Z</dcterms:created>
  <dcterms:modified xsi:type="dcterms:W3CDTF">2016-03-17T21:44:49Z</dcterms:modified>
</cp:coreProperties>
</file>