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C41-BEF0-4A6F-9E44-94E97AF84B4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C8D-FADB-41E2-BEE5-42B795483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C41-BEF0-4A6F-9E44-94E97AF84B4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C8D-FADB-41E2-BEE5-42B795483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C41-BEF0-4A6F-9E44-94E97AF84B4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C8D-FADB-41E2-BEE5-42B795483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C41-BEF0-4A6F-9E44-94E97AF84B4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C8D-FADB-41E2-BEE5-42B795483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C41-BEF0-4A6F-9E44-94E97AF84B4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C8D-FADB-41E2-BEE5-42B795483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C41-BEF0-4A6F-9E44-94E97AF84B4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C8D-FADB-41E2-BEE5-42B795483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C41-BEF0-4A6F-9E44-94E97AF84B4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C8D-FADB-41E2-BEE5-42B795483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C41-BEF0-4A6F-9E44-94E97AF84B4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C8D-FADB-41E2-BEE5-42B795483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C41-BEF0-4A6F-9E44-94E97AF84B4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C8D-FADB-41E2-BEE5-42B795483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C41-BEF0-4A6F-9E44-94E97AF84B4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C8D-FADB-41E2-BEE5-42B795483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FC41-BEF0-4A6F-9E44-94E97AF84B4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0EC8D-FADB-41E2-BEE5-42B795483C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2FC41-BEF0-4A6F-9E44-94E97AF84B48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0EC8D-FADB-41E2-BEE5-42B795483C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Pictures\LT900010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0711"/>
            <a:ext cx="8643998" cy="6482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9" y="1500174"/>
            <a:ext cx="70009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Тест на тему : «Откуда берутся снег и лёд»?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Pictures\LT900010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7"/>
            <a:ext cx="8596372" cy="64472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571480"/>
            <a:ext cx="763003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1.Выбери правильную отгадку к загадке :</a:t>
            </a:r>
          </a:p>
          <a:p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«Летели серые гуси,</a:t>
            </a:r>
          </a:p>
          <a:p>
            <a:r>
              <a:rPr lang="ru-RU" sz="3200" b="1" dirty="0" err="1">
                <a:solidFill>
                  <a:schemeClr val="bg1"/>
                </a:solidFill>
              </a:rPr>
              <a:t>н</a:t>
            </a:r>
            <a:r>
              <a:rPr lang="ru-RU" sz="3200" b="1" dirty="0" err="1" smtClean="0">
                <a:solidFill>
                  <a:schemeClr val="bg1"/>
                </a:solidFill>
              </a:rPr>
              <a:t>ароняли</a:t>
            </a:r>
            <a:r>
              <a:rPr lang="ru-RU" sz="3200" b="1" dirty="0" smtClean="0">
                <a:solidFill>
                  <a:schemeClr val="bg1"/>
                </a:solidFill>
              </a:rPr>
              <a:t> белого пуха».</a:t>
            </a:r>
          </a:p>
          <a:p>
            <a:endParaRPr lang="ru-RU" sz="3200" b="1" dirty="0">
              <a:solidFill>
                <a:schemeClr val="bg1"/>
              </a:solidFill>
            </a:endParaRPr>
          </a:p>
          <a:p>
            <a:endParaRPr lang="ru-RU" sz="3200" b="1" dirty="0" smtClean="0">
              <a:solidFill>
                <a:schemeClr val="bg1"/>
              </a:solidFill>
            </a:endParaRPr>
          </a:p>
          <a:p>
            <a:r>
              <a:rPr lang="ru-RU" sz="3200" b="1" dirty="0" smtClean="0">
                <a:solidFill>
                  <a:schemeClr val="bg1"/>
                </a:solidFill>
              </a:rPr>
              <a:t>А.  Гуси</a:t>
            </a:r>
          </a:p>
          <a:p>
            <a:r>
              <a:rPr lang="ru-RU" sz="3200" b="1" dirty="0">
                <a:solidFill>
                  <a:schemeClr val="bg1"/>
                </a:solidFill>
              </a:rPr>
              <a:t>В</a:t>
            </a:r>
            <a:r>
              <a:rPr lang="ru-RU" sz="3200" b="1" dirty="0" smtClean="0">
                <a:solidFill>
                  <a:schemeClr val="bg1"/>
                </a:solidFill>
              </a:rPr>
              <a:t>.  Снежинки</a:t>
            </a:r>
          </a:p>
          <a:p>
            <a:r>
              <a:rPr lang="ru-RU" sz="3200" b="1" dirty="0">
                <a:solidFill>
                  <a:schemeClr val="bg1"/>
                </a:solidFill>
              </a:rPr>
              <a:t>С</a:t>
            </a:r>
            <a:r>
              <a:rPr lang="ru-RU" sz="3200" b="1" dirty="0" smtClean="0">
                <a:solidFill>
                  <a:schemeClr val="bg1"/>
                </a:solidFill>
              </a:rPr>
              <a:t>.  Одуванчики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D</a:t>
            </a:r>
            <a:r>
              <a:rPr lang="ru-RU" sz="3200" b="1" dirty="0" smtClean="0">
                <a:solidFill>
                  <a:schemeClr val="bg1"/>
                </a:solidFill>
              </a:rPr>
              <a:t>.  Вата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Pictures\LT900010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477308" cy="635798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1214422"/>
            <a:ext cx="520995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2. </a:t>
            </a:r>
            <a:r>
              <a:rPr lang="ru-RU" sz="3600" b="1" dirty="0" smtClean="0">
                <a:solidFill>
                  <a:schemeClr val="bg1"/>
                </a:solidFill>
              </a:rPr>
              <a:t>Снег рыхлый , а лёд ….</a:t>
            </a:r>
          </a:p>
          <a:p>
            <a:endParaRPr lang="ru-RU" sz="3600" b="1" dirty="0">
              <a:solidFill>
                <a:schemeClr val="bg1"/>
              </a:solidFill>
            </a:endParaRPr>
          </a:p>
          <a:p>
            <a:pPr marL="342900" indent="-342900">
              <a:buAutoNum type="alphaUcPeriod"/>
            </a:pPr>
            <a:r>
              <a:rPr lang="ru-RU" sz="3600" b="1" dirty="0" smtClean="0">
                <a:solidFill>
                  <a:schemeClr val="bg1"/>
                </a:solidFill>
              </a:rPr>
              <a:t>Хрупкий</a:t>
            </a:r>
          </a:p>
          <a:p>
            <a:pPr marL="342900" indent="-342900">
              <a:buAutoNum type="alphaUcPeriod"/>
            </a:pPr>
            <a:r>
              <a:rPr lang="ru-RU" sz="3600" b="1" dirty="0" smtClean="0">
                <a:solidFill>
                  <a:schemeClr val="bg1"/>
                </a:solidFill>
              </a:rPr>
              <a:t>Тяжёлый</a:t>
            </a:r>
          </a:p>
          <a:p>
            <a:pPr marL="342900" indent="-342900">
              <a:buAutoNum type="alphaUcPeriod"/>
            </a:pPr>
            <a:r>
              <a:rPr lang="ru-RU" sz="3600" b="1" dirty="0" smtClean="0">
                <a:solidFill>
                  <a:schemeClr val="bg1"/>
                </a:solidFill>
              </a:rPr>
              <a:t>Холодный</a:t>
            </a:r>
          </a:p>
          <a:p>
            <a:pPr marL="342900" indent="-342900">
              <a:buAutoNum type="alphaUcPeriod"/>
            </a:pPr>
            <a:r>
              <a:rPr lang="ru-RU" sz="3600" b="1" dirty="0" smtClean="0">
                <a:solidFill>
                  <a:schemeClr val="bg1"/>
                </a:solidFill>
              </a:rPr>
              <a:t>Прозрачный</a:t>
            </a:r>
          </a:p>
          <a:p>
            <a:pPr marL="342900" indent="-342900">
              <a:buAutoNum type="alphaUcPeriod"/>
            </a:pP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Pictures\LT900010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89"/>
            <a:ext cx="8643998" cy="6482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1142984"/>
            <a:ext cx="5587876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Что такое снег и лёд?</a:t>
            </a:r>
          </a:p>
          <a:p>
            <a:endParaRPr lang="en-US" sz="4000" b="1" dirty="0" smtClean="0">
              <a:solidFill>
                <a:schemeClr val="bg1"/>
              </a:solidFill>
            </a:endParaRPr>
          </a:p>
          <a:p>
            <a:pPr marL="342900" indent="-342900">
              <a:buAutoNum type="alphaUcPeriod"/>
            </a:pPr>
            <a:r>
              <a:rPr lang="ru-RU" sz="4000" b="1" dirty="0" smtClean="0">
                <a:solidFill>
                  <a:schemeClr val="bg1"/>
                </a:solidFill>
              </a:rPr>
              <a:t>Замёрзшие предметы</a:t>
            </a:r>
          </a:p>
          <a:p>
            <a:pPr marL="342900" indent="-342900">
              <a:buAutoNum type="alphaUcPeriod"/>
            </a:pPr>
            <a:r>
              <a:rPr lang="ru-RU" sz="4000" b="1" dirty="0" smtClean="0">
                <a:solidFill>
                  <a:schemeClr val="bg1"/>
                </a:solidFill>
              </a:rPr>
              <a:t>Холодные вещества</a:t>
            </a:r>
          </a:p>
          <a:p>
            <a:pPr marL="342900" indent="-342900">
              <a:buAutoNum type="alphaUcPeriod"/>
            </a:pPr>
            <a:r>
              <a:rPr lang="ru-RU" sz="4000" b="1" dirty="0" smtClean="0">
                <a:solidFill>
                  <a:schemeClr val="bg1"/>
                </a:solidFill>
              </a:rPr>
              <a:t>Замёрзшая вода</a:t>
            </a:r>
          </a:p>
          <a:p>
            <a:pPr marL="342900" indent="-342900">
              <a:buAutoNum type="alphaUcPeriod"/>
            </a:pPr>
            <a:r>
              <a:rPr lang="ru-RU" sz="4000" b="1" dirty="0" smtClean="0">
                <a:solidFill>
                  <a:schemeClr val="bg1"/>
                </a:solidFill>
              </a:rPr>
              <a:t>Зимние игрушки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1\Pictures\LT900010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0711"/>
            <a:ext cx="8643998" cy="6482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1000108"/>
            <a:ext cx="6874254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Где образуется снег?</a:t>
            </a:r>
          </a:p>
          <a:p>
            <a:endParaRPr lang="ru-RU" sz="4400" b="1" dirty="0">
              <a:solidFill>
                <a:schemeClr val="bg1"/>
              </a:solidFill>
            </a:endParaRPr>
          </a:p>
          <a:p>
            <a:pPr marL="342900" indent="-342900">
              <a:buAutoNum type="alphaUcPeriod"/>
            </a:pPr>
            <a:r>
              <a:rPr lang="ru-RU" sz="4400" b="1" dirty="0" smtClean="0">
                <a:solidFill>
                  <a:schemeClr val="bg1"/>
                </a:solidFill>
              </a:rPr>
              <a:t>Высоко в небе, в облаках</a:t>
            </a:r>
          </a:p>
          <a:p>
            <a:pPr marL="342900" indent="-342900">
              <a:buAutoNum type="alphaUcPeriod"/>
            </a:pPr>
            <a:r>
              <a:rPr lang="ru-RU" sz="4400" b="1" dirty="0" smtClean="0">
                <a:solidFill>
                  <a:schemeClr val="bg1"/>
                </a:solidFill>
              </a:rPr>
              <a:t>На реке</a:t>
            </a:r>
          </a:p>
          <a:p>
            <a:pPr marL="342900" indent="-342900">
              <a:buAutoNum type="alphaUcPeriod"/>
            </a:pPr>
            <a:r>
              <a:rPr lang="ru-RU" sz="4400" b="1" dirty="0" smtClean="0">
                <a:solidFill>
                  <a:schemeClr val="bg1"/>
                </a:solidFill>
              </a:rPr>
              <a:t>В холодильнике</a:t>
            </a:r>
          </a:p>
          <a:p>
            <a:pPr marL="342900" indent="-342900">
              <a:buAutoNum type="alphaUcPeriod"/>
            </a:pPr>
            <a:r>
              <a:rPr lang="ru-RU" sz="4400" b="1" dirty="0" smtClean="0">
                <a:solidFill>
                  <a:schemeClr val="bg1"/>
                </a:solidFill>
              </a:rPr>
              <a:t>На севере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Pictures\LT900010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214290"/>
            <a:ext cx="8477309" cy="6357982"/>
          </a:xfrm>
          <a:prstGeom prst="rect">
            <a:avLst/>
          </a:prstGeom>
          <a:noFill/>
        </p:spPr>
      </p:pic>
      <p:pic>
        <p:nvPicPr>
          <p:cNvPr id="6148" name="Picture 4" descr="Красивый снег фото, лед, иней - картинки, видео... . Записи Планета Земля - наш дом. . УО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4214818"/>
            <a:ext cx="2614787" cy="189462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14348" y="857232"/>
            <a:ext cx="7997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На какой картинке изображены снег и лёд?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857364"/>
            <a:ext cx="545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A.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6150" name="Picture 6" descr="Дистиллированная вода, Электролит - Набережные Челны - Хими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1714488"/>
            <a:ext cx="2473979" cy="1857388"/>
          </a:xfrm>
          <a:prstGeom prst="rect">
            <a:avLst/>
          </a:prstGeom>
          <a:noFill/>
        </p:spPr>
      </p:pic>
      <p:pic>
        <p:nvPicPr>
          <p:cNvPr id="6152" name="Picture 8" descr="@дневники - под небом Вестероса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1714488"/>
            <a:ext cx="2761100" cy="1928826"/>
          </a:xfrm>
          <a:prstGeom prst="rect">
            <a:avLst/>
          </a:prstGeom>
          <a:noFill/>
        </p:spPr>
      </p:pic>
      <p:pic>
        <p:nvPicPr>
          <p:cNvPr id="6154" name="Picture 10" descr="Стена ВКонтакте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4286256"/>
            <a:ext cx="2777677" cy="18573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357686" y="2071678"/>
            <a:ext cx="511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4643446"/>
            <a:ext cx="526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2" y="4786322"/>
            <a:ext cx="498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D.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</TotalTime>
  <Words>96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</cp:revision>
  <dcterms:created xsi:type="dcterms:W3CDTF">2015-03-29T17:17:37Z</dcterms:created>
  <dcterms:modified xsi:type="dcterms:W3CDTF">2015-03-29T18:02:44Z</dcterms:modified>
</cp:coreProperties>
</file>