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46FD8-7ADE-45DF-8944-2998796E3581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800-D1B8-4905-96C5-A8A27AB8A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471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46FD8-7ADE-45DF-8944-2998796E3581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800-D1B8-4905-96C5-A8A27AB8A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86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46FD8-7ADE-45DF-8944-2998796E3581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800-D1B8-4905-96C5-A8A27AB8A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39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46FD8-7ADE-45DF-8944-2998796E3581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800-D1B8-4905-96C5-A8A27AB8A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42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46FD8-7ADE-45DF-8944-2998796E3581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800-D1B8-4905-96C5-A8A27AB8A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72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46FD8-7ADE-45DF-8944-2998796E3581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800-D1B8-4905-96C5-A8A27AB8A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64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46FD8-7ADE-45DF-8944-2998796E3581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800-D1B8-4905-96C5-A8A27AB8A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404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46FD8-7ADE-45DF-8944-2998796E3581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800-D1B8-4905-96C5-A8A27AB8A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892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46FD8-7ADE-45DF-8944-2998796E3581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800-D1B8-4905-96C5-A8A27AB8A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41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46FD8-7ADE-45DF-8944-2998796E3581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800-D1B8-4905-96C5-A8A27AB8A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10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46FD8-7ADE-45DF-8944-2998796E3581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800-D1B8-4905-96C5-A8A27AB8A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29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46FD8-7ADE-45DF-8944-2998796E3581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E6800-D1B8-4905-96C5-A8A27AB8A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914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062012.imgbb.ru/f/2/a/f2ae498caf70e1d2b8ff95d3b1a0b9c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9"/>
          <a:stretch/>
        </p:blipFill>
        <p:spPr bwMode="auto">
          <a:xfrm>
            <a:off x="0" y="1224076"/>
            <a:ext cx="9144000" cy="370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524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ic.pics.livejournal.com/kiev_kollage/42614570/83397/83397_origina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" r="1129"/>
          <a:stretch/>
        </p:blipFill>
        <p:spPr bwMode="auto">
          <a:xfrm>
            <a:off x="0" y="332656"/>
            <a:ext cx="9144000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898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1.bp.blogspot.com/-erTU3N8kQpw/UmZZIN_0FPI/AAAAAAAAAM4/dL6S-icEkb4/s640/LAlqeo2Zrm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9144000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242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www.playing-field.ru/img/2015/052101/090933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6" r="3207" b="8706"/>
          <a:stretch/>
        </p:blipFill>
        <p:spPr bwMode="auto">
          <a:xfrm>
            <a:off x="0" y="636422"/>
            <a:ext cx="9144000" cy="459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91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КЦ</dc:creator>
  <cp:lastModifiedBy>КЦ</cp:lastModifiedBy>
  <cp:revision>1</cp:revision>
  <dcterms:created xsi:type="dcterms:W3CDTF">2016-02-26T18:11:37Z</dcterms:created>
  <dcterms:modified xsi:type="dcterms:W3CDTF">2016-02-26T18:16:19Z</dcterms:modified>
</cp:coreProperties>
</file>