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2" r:id="rId3"/>
    <p:sldId id="270" r:id="rId4"/>
    <p:sldId id="275" r:id="rId5"/>
    <p:sldId id="257" r:id="rId6"/>
    <p:sldId id="260" r:id="rId7"/>
    <p:sldId id="256" r:id="rId8"/>
    <p:sldId id="262" r:id="rId9"/>
    <p:sldId id="259" r:id="rId10"/>
    <p:sldId id="261" r:id="rId11"/>
    <p:sldId id="273" r:id="rId12"/>
    <p:sldId id="269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2" autoAdjust="0"/>
  </p:normalViewPr>
  <p:slideViewPr>
    <p:cSldViewPr>
      <p:cViewPr varScale="1">
        <p:scale>
          <a:sx n="54" d="100"/>
          <a:sy n="5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2A6A0-FA40-4203-8B30-517E8AA0B06C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C0775-301D-4F9D-A45F-794D0E755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C0775-301D-4F9D-A45F-794D0E755C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9B6F-8E1B-42B3-8D6A-24CBC8AB81C7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0B94-9F17-4432-B523-2B3A1FB04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357298"/>
            <a:ext cx="67465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/>
              <a:t>Окружающий мир + музыка  4 класс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Тема: « Леса России».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Учитель: </a:t>
            </a:r>
            <a:r>
              <a:rPr lang="ru-RU" sz="3200" b="1" dirty="0" err="1" smtClean="0"/>
              <a:t>Максюк</a:t>
            </a:r>
            <a:r>
              <a:rPr lang="ru-RU" sz="3200" b="1" dirty="0" smtClean="0"/>
              <a:t> Ольга Николаевна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4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48871" y="0"/>
            <a:ext cx="9192871" cy="7072338"/>
          </a:xfrm>
        </p:spPr>
      </p:pic>
      <p:sp>
        <p:nvSpPr>
          <p:cNvPr id="5" name="TextBox 4"/>
          <p:cNvSpPr txBox="1"/>
          <p:nvPr/>
        </p:nvSpPr>
        <p:spPr>
          <a:xfrm>
            <a:off x="4857752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сокол - </a:t>
            </a:r>
            <a:r>
              <a:rPr lang="ru-RU" dirty="0" err="1" smtClean="0"/>
              <a:t>дербник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1857364"/>
            <a:ext cx="75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86116" y="1214422"/>
            <a:ext cx="1670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кедровка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357298"/>
            <a:ext cx="80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летяга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3643314"/>
            <a:ext cx="630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768" y="3214686"/>
            <a:ext cx="2292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бурый медведь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3643314"/>
            <a:ext cx="87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соболь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572008"/>
            <a:ext cx="220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благородный </a:t>
            </a:r>
          </a:p>
          <a:p>
            <a:r>
              <a:rPr lang="ru-RU" dirty="0" smtClean="0"/>
              <a:t>олень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5500702"/>
            <a:ext cx="66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рысь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43240" y="6286520"/>
            <a:ext cx="187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заяц - беляк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29190" y="514351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рябчик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643834" y="4429132"/>
            <a:ext cx="91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глухарь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29454" y="6143644"/>
            <a:ext cx="205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полёвка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928926" y="5000636"/>
            <a:ext cx="138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бурундук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1\Мои документы\Максюк\Максюк\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5" y="0"/>
            <a:ext cx="1971932" cy="3857628"/>
          </a:xfrm>
          <a:prstGeom prst="rect">
            <a:avLst/>
          </a:prstGeom>
          <a:noFill/>
        </p:spPr>
      </p:pic>
      <p:pic>
        <p:nvPicPr>
          <p:cNvPr id="1033" name="Picture 9" descr="C:\Documents and Settings\1\Мои документы\Максюк\Максюк\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0"/>
            <a:ext cx="1928826" cy="3714752"/>
          </a:xfrm>
          <a:prstGeom prst="rect">
            <a:avLst/>
          </a:prstGeom>
          <a:noFill/>
        </p:spPr>
      </p:pic>
      <p:pic>
        <p:nvPicPr>
          <p:cNvPr id="1034" name="Picture 10" descr="C:\Documents and Settings\1\Мои документы\Максюк\Максюк\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0"/>
            <a:ext cx="1857388" cy="3674406"/>
          </a:xfrm>
          <a:prstGeom prst="rect">
            <a:avLst/>
          </a:prstGeom>
          <a:noFill/>
        </p:spPr>
      </p:pic>
      <p:pic>
        <p:nvPicPr>
          <p:cNvPr id="1035" name="Picture 11" descr="C:\Documents and Settings\1\Мои документы\Максюк\Максюк\5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8F9F3"/>
              </a:clrFrom>
              <a:clrTo>
                <a:srgbClr val="F8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0"/>
            <a:ext cx="1714480" cy="3714752"/>
          </a:xfrm>
          <a:prstGeom prst="rect">
            <a:avLst/>
          </a:prstGeom>
          <a:noFill/>
        </p:spPr>
      </p:pic>
      <p:pic>
        <p:nvPicPr>
          <p:cNvPr id="1026" name="Picture 2" descr="C:\Documents and Settings\1\Мои документы\Максюк\Максюк\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1607877" cy="3929066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Максюк\Максюк\4.4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668" y="4643446"/>
            <a:ext cx="1091079" cy="1454151"/>
          </a:xfrm>
          <a:prstGeom prst="rect">
            <a:avLst/>
          </a:prstGeom>
          <a:noFill/>
        </p:spPr>
      </p:pic>
      <p:pic>
        <p:nvPicPr>
          <p:cNvPr id="1028" name="Picture 4" descr="C:\Documents and Settings\1\Мои документы\Максюк\Максюк\5.5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4F5EF"/>
              </a:clrFrom>
              <a:clrTo>
                <a:srgbClr val="F4F5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4429132"/>
            <a:ext cx="1044576" cy="1451004"/>
          </a:xfrm>
          <a:prstGeom prst="rect">
            <a:avLst/>
          </a:prstGeom>
          <a:noFill/>
        </p:spPr>
      </p:pic>
      <p:pic>
        <p:nvPicPr>
          <p:cNvPr id="1029" name="Picture 5" descr="C:\Documents and Settings\1\Мои документы\Максюк\Максюк\1.1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6F8F3"/>
              </a:clrFrom>
              <a:clrTo>
                <a:srgbClr val="F6F8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8069" y="4286256"/>
            <a:ext cx="1112839" cy="1472643"/>
          </a:xfrm>
          <a:prstGeom prst="rect">
            <a:avLst/>
          </a:prstGeom>
          <a:noFill/>
        </p:spPr>
      </p:pic>
      <p:pic>
        <p:nvPicPr>
          <p:cNvPr id="1030" name="Picture 6" descr="C:\Documents and Settings\1\Мои документы\Максюк\Максюк\2.2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357694"/>
            <a:ext cx="1071570" cy="1897781"/>
          </a:xfrm>
          <a:prstGeom prst="rect">
            <a:avLst/>
          </a:prstGeom>
          <a:noFill/>
        </p:spPr>
      </p:pic>
      <p:pic>
        <p:nvPicPr>
          <p:cNvPr id="1031" name="Picture 7" descr="C:\Documents and Settings\1\Мои документы\Максюк\Максюк\3.3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286256"/>
            <a:ext cx="1180317" cy="1581395"/>
          </a:xfrm>
          <a:prstGeom prst="rect">
            <a:avLst/>
          </a:prstGeom>
          <a:noFill/>
        </p:spPr>
      </p:pic>
      <p:pic>
        <p:nvPicPr>
          <p:cNvPr id="12" name="Picture 3" descr="C:\Documents and Settings\1\Мои документы\Максюк\Максюк\4.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3359" y="4643446"/>
            <a:ext cx="1091079" cy="1454151"/>
          </a:xfrm>
          <a:prstGeom prst="rect">
            <a:avLst/>
          </a:prstGeom>
          <a:noFill/>
        </p:spPr>
      </p:pic>
      <p:pic>
        <p:nvPicPr>
          <p:cNvPr id="13" name="Picture 4" descr="C:\Documents and Settings\1\Мои документы\Максюк\Максюк\5.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05799" y="4429132"/>
            <a:ext cx="1044576" cy="1451004"/>
          </a:xfrm>
          <a:prstGeom prst="rect">
            <a:avLst/>
          </a:prstGeom>
          <a:noFill/>
        </p:spPr>
      </p:pic>
      <p:pic>
        <p:nvPicPr>
          <p:cNvPr id="14" name="Picture 6" descr="C:\Documents and Settings\1\Мои документы\Максюк\Максюк\2.2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106195" y="4357694"/>
            <a:ext cx="1071570" cy="1897781"/>
          </a:xfrm>
          <a:prstGeom prst="rect">
            <a:avLst/>
          </a:prstGeom>
          <a:noFill/>
        </p:spPr>
      </p:pic>
      <p:pic>
        <p:nvPicPr>
          <p:cNvPr id="15" name="Picture 7" descr="C:\Documents and Settings\1\Мои документы\Максюк\Максюк\3.3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892145" y="4286256"/>
            <a:ext cx="1180317" cy="15813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39593E-6 L -0.33872 -0.27266 " pathEditMode="relative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3284E-6 L -0.33368 -0.4727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66327E-6 L -0.32292 -0.34621 " pathEditMode="relative" ptsTypes="AA">
                                      <p:cBhvr>
                                        <p:cTn id="2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53469E-6 L 0.59063 -0.3883 " pathEditMode="relative" ptsTypes="AA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53469E-6 L 0.61424 -0.37766 " pathEditMode="relative" ptsTypes="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I:\img0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7401" y="571480"/>
            <a:ext cx="9201401" cy="6000792"/>
          </a:xfrm>
          <a:prstGeom prst="rect">
            <a:avLst/>
          </a:prstGeom>
          <a:noFill/>
        </p:spPr>
      </p:pic>
      <p:pic>
        <p:nvPicPr>
          <p:cNvPr id="1027" name="Picture 3" descr="I:\кедров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857232"/>
            <a:ext cx="1023932" cy="965333"/>
          </a:xfrm>
          <a:prstGeom prst="rect">
            <a:avLst/>
          </a:prstGeom>
          <a:noFill/>
        </p:spPr>
      </p:pic>
      <p:pic>
        <p:nvPicPr>
          <p:cNvPr id="1028" name="Picture 4" descr="I:\летяг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381" y="1000108"/>
            <a:ext cx="1252537" cy="1009650"/>
          </a:xfrm>
          <a:prstGeom prst="rect">
            <a:avLst/>
          </a:prstGeom>
          <a:noFill/>
        </p:spPr>
      </p:pic>
      <p:pic>
        <p:nvPicPr>
          <p:cNvPr id="1031" name="Picture 7" descr="I:\рысь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3643314"/>
            <a:ext cx="2045560" cy="2120875"/>
          </a:xfrm>
          <a:prstGeom prst="rect">
            <a:avLst/>
          </a:prstGeom>
          <a:noFill/>
        </p:spPr>
      </p:pic>
      <p:pic>
        <p:nvPicPr>
          <p:cNvPr id="1032" name="Picture 8" descr="I:\заяц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93574" y="4972742"/>
            <a:ext cx="1168223" cy="1418764"/>
          </a:xfrm>
          <a:prstGeom prst="rect">
            <a:avLst/>
          </a:prstGeom>
          <a:noFill/>
        </p:spPr>
      </p:pic>
      <p:pic>
        <p:nvPicPr>
          <p:cNvPr id="1033" name="Picture 9" descr="I:\бурундук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71802" y="4214818"/>
            <a:ext cx="954087" cy="685800"/>
          </a:xfrm>
          <a:prstGeom prst="rect">
            <a:avLst/>
          </a:prstGeom>
          <a:noFill/>
        </p:spPr>
      </p:pic>
      <p:pic>
        <p:nvPicPr>
          <p:cNvPr id="1034" name="Picture 10" descr="I:\соболь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3126240"/>
            <a:ext cx="1094397" cy="914379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071802" y="2714620"/>
            <a:ext cx="1357322" cy="135732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 descr="I:\кедров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28992" y="857232"/>
            <a:ext cx="1023932" cy="965333"/>
          </a:xfrm>
          <a:prstGeom prst="rect">
            <a:avLst/>
          </a:prstGeom>
          <a:noFill/>
        </p:spPr>
      </p:pic>
      <p:pic>
        <p:nvPicPr>
          <p:cNvPr id="16" name="Picture 4" descr="I:\летяг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1000108"/>
            <a:ext cx="1252537" cy="1009650"/>
          </a:xfrm>
          <a:prstGeom prst="rect">
            <a:avLst/>
          </a:prstGeom>
          <a:noFill/>
        </p:spPr>
      </p:pic>
      <p:pic>
        <p:nvPicPr>
          <p:cNvPr id="17" name="Picture 7" descr="I:\рысь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3643314"/>
            <a:ext cx="2045560" cy="2120875"/>
          </a:xfrm>
          <a:prstGeom prst="rect">
            <a:avLst/>
          </a:prstGeom>
          <a:noFill/>
        </p:spPr>
      </p:pic>
      <p:pic>
        <p:nvPicPr>
          <p:cNvPr id="18" name="Picture 8" descr="I:\заяц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5010632"/>
            <a:ext cx="1168223" cy="1418764"/>
          </a:xfrm>
          <a:prstGeom prst="rect">
            <a:avLst/>
          </a:prstGeom>
          <a:noFill/>
        </p:spPr>
      </p:pic>
      <p:pic>
        <p:nvPicPr>
          <p:cNvPr id="19" name="Picture 9" descr="I:\бурундук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71802" y="4214818"/>
            <a:ext cx="954087" cy="6858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714348" y="3357562"/>
            <a:ext cx="2357454" cy="235745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1472" y="785794"/>
            <a:ext cx="1428760" cy="142876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86116" y="642918"/>
            <a:ext cx="1285884" cy="128588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71802" y="3929066"/>
            <a:ext cx="1000132" cy="100013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28926" y="4857760"/>
            <a:ext cx="1571636" cy="157163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7" grpId="1" animBg="1"/>
      <p:bldP spid="4" grpId="0" animBg="1"/>
      <p:bldP spid="4" grpId="1" animBg="1"/>
      <p:bldP spid="3" grpId="0" animBg="1"/>
      <p:bldP spid="3" grpId="1" animBg="1"/>
      <p:bldP spid="9" grpId="0" animBg="1"/>
      <p:bldP spid="9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1"/>
            </a:gs>
            <a:gs pos="0">
              <a:srgbClr val="92D050"/>
            </a:gs>
            <a:gs pos="0">
              <a:schemeClr val="accent3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786058"/>
            <a:ext cx="2857520" cy="12858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ТАЙГА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786058"/>
            <a:ext cx="2714644" cy="12858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СМЕШАННЫЙ ЛЕС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786058"/>
            <a:ext cx="2786082" cy="12858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ШИРОКОЛИСТВЕННЫЙ ЛЕС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5275659" y="846511"/>
            <a:ext cx="1085864" cy="2650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894133" y="2178041"/>
            <a:ext cx="121285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000232" y="1643050"/>
            <a:ext cx="250033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214678" y="642918"/>
            <a:ext cx="250033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ЛЕСА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bg1"/>
            </a:gs>
            <a:gs pos="3000">
              <a:srgbClr val="92D050"/>
            </a:gs>
            <a:gs pos="0">
              <a:schemeClr val="accent3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2500306"/>
            <a:ext cx="6586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Д.З.  стр. 98-105 </a:t>
            </a:r>
          </a:p>
          <a:p>
            <a:r>
              <a:rPr lang="ru-RU" sz="4000" dirty="0" smtClean="0"/>
              <a:t>пересказ, работа с картой.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7000">
              <a:schemeClr val="accent1">
                <a:tint val="66000"/>
                <a:satMod val="160000"/>
              </a:schemeClr>
            </a:gs>
            <a:gs pos="83000">
              <a:srgbClr val="92D050"/>
            </a:gs>
            <a:gs pos="62000">
              <a:schemeClr val="accent3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7" y="2071678"/>
            <a:ext cx="7072362" cy="280076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        </a:t>
            </a:r>
            <a:r>
              <a:rPr lang="ru-RU" sz="88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ЛЕСА</a:t>
            </a:r>
          </a:p>
          <a:p>
            <a:r>
              <a:rPr lang="ru-RU" sz="88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    РОССИИ.</a:t>
            </a:r>
            <a:endParaRPr lang="ru-RU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000364" cy="235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Зона тундры расположена…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    севернее арктических пустынь</a:t>
            </a:r>
          </a:p>
          <a:p>
            <a:endParaRPr lang="ru-RU" sz="1400" dirty="0" smtClean="0"/>
          </a:p>
          <a:p>
            <a:r>
              <a:rPr lang="ru-RU" sz="1400" dirty="0" smtClean="0"/>
              <a:t>    южнее арктических пустынь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29048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75324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0"/>
            <a:ext cx="3071834" cy="235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Тундра расположена…</a:t>
            </a:r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    на равнинах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на возвышенностях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в горах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0"/>
            <a:ext cx="3071802" cy="235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тундре…</a:t>
            </a:r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    ярко выражены все 4 времени года, одинаковые по продолжительности</a:t>
            </a:r>
          </a:p>
          <a:p>
            <a:endParaRPr lang="ru-RU" sz="1400" dirty="0" smtClean="0"/>
          </a:p>
          <a:p>
            <a:r>
              <a:rPr lang="ru-RU" sz="1400" dirty="0" smtClean="0"/>
              <a:t>    длинная суровая зима и жаркое лето</a:t>
            </a:r>
          </a:p>
          <a:p>
            <a:r>
              <a:rPr lang="ru-RU" sz="1400" dirty="0" smtClean="0"/>
              <a:t>    длинная суровая зима и короткое прохладное лето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89606" y="1235938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1457142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1653808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65308" y="500042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54550" y="1346540"/>
            <a:ext cx="3353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39924" y="1785926"/>
            <a:ext cx="33534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2357430"/>
            <a:ext cx="3000364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Главное занятие коренного населения тундры -  …</a:t>
            </a:r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    рыболовство</a:t>
            </a:r>
          </a:p>
          <a:p>
            <a:endParaRPr lang="ru-RU" sz="1400" dirty="0" smtClean="0"/>
          </a:p>
          <a:p>
            <a:r>
              <a:rPr lang="ru-RU" sz="1400" dirty="0" smtClean="0"/>
              <a:t>    оленеводство</a:t>
            </a:r>
          </a:p>
          <a:p>
            <a:endParaRPr lang="ru-RU" sz="1400" dirty="0"/>
          </a:p>
          <a:p>
            <a:r>
              <a:rPr lang="ru-RU" sz="1400" dirty="0" smtClean="0"/>
              <a:t>     земледелие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3214686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632047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050426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00364" y="2357430"/>
            <a:ext cx="3071834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Растения тундры…</a:t>
            </a:r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    высокие с мощными корнями и широкими листьями</a:t>
            </a:r>
          </a:p>
          <a:p>
            <a:endParaRPr lang="ru-RU" sz="1400" dirty="0" smtClean="0"/>
          </a:p>
          <a:p>
            <a:r>
              <a:rPr lang="ru-RU" sz="1400" dirty="0" smtClean="0"/>
              <a:t>    низкорослые со стелющимися стеблями и мелкими листьями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3093326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00364" y="3747026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72166" y="2357430"/>
            <a:ext cx="3071834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 тундровым растениям относятся…</a:t>
            </a:r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    верблюжья колючка, саксаул, кактус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</a:t>
            </a:r>
          </a:p>
          <a:p>
            <a:r>
              <a:rPr lang="ru-RU" sz="1400" dirty="0" smtClean="0"/>
              <a:t>    кедр, осина, пальма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</a:t>
            </a:r>
          </a:p>
          <a:p>
            <a:r>
              <a:rPr lang="ru-RU" sz="1400" dirty="0" smtClean="0"/>
              <a:t>    карликовая ива, мох-ягель, черника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72198" y="3000372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61440" y="3654072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4061184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4572008"/>
            <a:ext cx="3000364" cy="228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тундре обитают…</a:t>
            </a:r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    тюлени, моржи, киты</a:t>
            </a:r>
          </a:p>
          <a:p>
            <a:endParaRPr lang="ru-RU" sz="1400" dirty="0" smtClean="0"/>
          </a:p>
          <a:p>
            <a:r>
              <a:rPr lang="ru-RU" sz="1400" dirty="0" smtClean="0"/>
              <a:t>    песцы, лемминги, волки</a:t>
            </a:r>
          </a:p>
          <a:p>
            <a:endParaRPr lang="ru-RU" sz="1400" dirty="0"/>
          </a:p>
          <a:p>
            <a:r>
              <a:rPr lang="ru-RU" sz="1400" dirty="0" smtClean="0"/>
              <a:t>     верблюды, лошади, коровы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5347068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5779564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516" y="6204324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00364" y="4572008"/>
            <a:ext cx="3071834" cy="228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Укажите верную цепь питания:</a:t>
            </a:r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    растения → лемминги → полярные совы</a:t>
            </a:r>
          </a:p>
          <a:p>
            <a:endParaRPr lang="ru-RU" sz="1400" dirty="0" smtClean="0"/>
          </a:p>
          <a:p>
            <a:r>
              <a:rPr lang="ru-RU" sz="1400" dirty="0" smtClean="0"/>
              <a:t>    комары, мошки → полярные куропатки →песцы</a:t>
            </a:r>
          </a:p>
          <a:p>
            <a:endParaRPr lang="ru-RU" sz="1400" dirty="0"/>
          </a:p>
          <a:p>
            <a:r>
              <a:rPr lang="ru-RU" sz="1400" dirty="0" smtClean="0"/>
              <a:t>     растения → кречеты → волки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000364" y="5136622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00364" y="5786454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28770" y="6418638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72166" y="4572008"/>
            <a:ext cx="3071834" cy="2285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Тундровый заповедник расположен…</a:t>
            </a:r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    на полуострове Ямал</a:t>
            </a:r>
          </a:p>
          <a:p>
            <a:endParaRPr lang="ru-RU" sz="1400" dirty="0" smtClean="0"/>
          </a:p>
          <a:p>
            <a:r>
              <a:rPr lang="ru-RU" sz="1400" dirty="0" smtClean="0"/>
              <a:t>    на полуострове Таймыр</a:t>
            </a:r>
          </a:p>
          <a:p>
            <a:endParaRPr lang="ru-RU" sz="1400" dirty="0"/>
          </a:p>
          <a:p>
            <a:r>
              <a:rPr lang="ru-RU" sz="1400" dirty="0" smtClean="0"/>
              <a:t>     на Кольском полуострове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072198" y="5340178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5775696"/>
            <a:ext cx="335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93714" y="6193566"/>
            <a:ext cx="3257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786058"/>
            <a:ext cx="2857520" cy="12858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ТАЙГА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786058"/>
            <a:ext cx="2714644" cy="12858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СМЕШАННЫЙ ЛЕС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786058"/>
            <a:ext cx="2786082" cy="12858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ШИРОКОЛИСТВЕННЫЙ ЛЕС</a:t>
            </a:r>
            <a:endParaRPr lang="ru-RU" sz="3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5275659" y="846511"/>
            <a:ext cx="1085864" cy="2650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894133" y="2178041"/>
            <a:ext cx="121285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2000232" y="1643050"/>
            <a:ext cx="250033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214678" y="642918"/>
            <a:ext cx="250033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ЛЕСА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хвойный лес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" y="-5578"/>
            <a:ext cx="9151436" cy="6863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9601202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мешанный лес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294</Words>
  <Application>Microsoft Office PowerPoint</Application>
  <PresentationFormat>Экран (4:3)</PresentationFormat>
  <Paragraphs>119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СОШ №5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Ольга</cp:lastModifiedBy>
  <cp:revision>56</cp:revision>
  <dcterms:created xsi:type="dcterms:W3CDTF">2009-10-17T21:32:23Z</dcterms:created>
  <dcterms:modified xsi:type="dcterms:W3CDTF">2016-03-23T19:23:56Z</dcterms:modified>
</cp:coreProperties>
</file>