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7" r:id="rId3"/>
    <p:sldId id="281" r:id="rId4"/>
    <p:sldId id="278" r:id="rId5"/>
    <p:sldId id="280" r:id="rId6"/>
    <p:sldId id="279" r:id="rId7"/>
    <p:sldId id="282" r:id="rId8"/>
    <p:sldId id="283" r:id="rId9"/>
    <p:sldId id="287" r:id="rId10"/>
    <p:sldId id="264" r:id="rId11"/>
    <p:sldId id="28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E6A31E"/>
    <a:srgbClr val="7F4C13"/>
    <a:srgbClr val="9F6C11"/>
    <a:srgbClr val="006600"/>
    <a:srgbClr val="CC0000"/>
    <a:srgbClr val="EA5222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1A5C60-D11B-4748-836B-A1A530E70E56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55281-9D25-49ED-BF64-50830B687C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DB488B-FF1D-46E2-B83C-7CB64EFFD4E4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3A37-D673-4929-8702-BAD99BF44D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DC68B-5CF6-4AD0-9A4B-59403DB72774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259B5D-1CBE-4BDF-B9E8-FE46DCF0C0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888A9-60E0-4A64-8681-2EADAD1EC999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B4DB0E-414B-44BF-ACC5-4F6DC9E906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EBBE13-7201-4AA8-8AC2-865BBD5980D9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6E3CC-D8E4-46C3-9EF0-7ABB74A88B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C6565C-36EE-4448-B429-7A56C0F3B0E2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9DD32-16FE-4239-932A-ACA6D8AD24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F0DAD2-C1BA-4F57-9BED-E435059FC3B0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65624-B1ED-4141-8D21-2804F15951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69BC86-AFA0-446B-B4AE-FEF606AAA56D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AFAE5-A56F-418A-A863-AA5BFBF384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A241E2-F36C-48C7-9E66-9E3EB799848F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F0CECC-1075-40CD-AAB6-D5FDB33BC1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92BD92-7944-434B-9280-5B7E7BF37E3B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FF045A-70ED-4895-BED0-FBBF5C442B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D53BED-7825-493A-BCC3-D33090BBC146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101BAD60-396A-46EE-A4A4-D67B073685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E99E15-61C9-4F74-ABE3-981542110AEE}" type="datetimeFigureOut">
              <a:rPr lang="ru-RU" smtClean="0"/>
              <a:pPr>
                <a:defRPr/>
              </a:pPr>
              <a:t>12.12.2012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8C4B129-E274-42BB-9DA0-FDF272B43D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755576" y="3356992"/>
            <a:ext cx="8064896" cy="266429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  <a:t>Тема: Решение задач на увеличение числа в несколько раз.</a:t>
            </a:r>
            <a:br>
              <a:rPr 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  <a:t/>
            </a:r>
            <a:br>
              <a:rPr lang="ru-RU" sz="4400" b="1" dirty="0" smtClean="0">
                <a:solidFill>
                  <a:schemeClr val="accent1"/>
                </a:solidFill>
                <a:latin typeface="Monotype Corsiva" pitchFamily="66" charset="0"/>
              </a:rPr>
            </a:br>
            <a:endParaRPr lang="ru-RU" sz="2200" b="1" dirty="0" smtClean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908720"/>
            <a:ext cx="727280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Урок  математики  в  3  классе.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УМК «Школа России»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38" y="428625"/>
            <a:ext cx="6823075" cy="2124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dirty="0">
                <a:solidFill>
                  <a:srgbClr val="FF0000"/>
                </a:solidFill>
                <a:latin typeface="+mn-lt"/>
              </a:rPr>
              <a:t>Отличный домик!</a:t>
            </a:r>
          </a:p>
          <a:p>
            <a:pPr algn="ctr">
              <a:defRPr/>
            </a:pPr>
            <a:r>
              <a:rPr lang="ru-RU" sz="6600" dirty="0">
                <a:solidFill>
                  <a:srgbClr val="FF0000"/>
                </a:solidFill>
                <a:latin typeface="+mn-lt"/>
              </a:rPr>
              <a:t>Мне подходит!</a:t>
            </a:r>
          </a:p>
        </p:txBody>
      </p:sp>
      <p:pic>
        <p:nvPicPr>
          <p:cNvPr id="6" name="Рисунок 5" descr="1271799903_img2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636912"/>
            <a:ext cx="2906978" cy="3806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835150" y="2060575"/>
            <a:ext cx="5130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CC0000"/>
                </a:solidFill>
                <a:latin typeface="Monotype Corsiva" pitchFamily="66" charset="0"/>
              </a:rPr>
              <a:t>Молодцы!</a:t>
            </a:r>
          </a:p>
          <a:p>
            <a:pPr algn="ctr"/>
            <a:r>
              <a:rPr lang="ru-RU">
                <a:solidFill>
                  <a:srgbClr val="CC0000"/>
                </a:solidFill>
                <a:latin typeface="Monotype Corsiva" pitchFamily="66" charset="0"/>
              </a:rPr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ouse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340768"/>
            <a:ext cx="5756746" cy="48800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0_4ad1d_1d8a99c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852936"/>
            <a:ext cx="8844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</a:rPr>
              <a:t>4  5  7  8  9  1  3  2</a:t>
            </a:r>
            <a:endParaRPr lang="ru-RU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Rectangle 10" descr="Бумажный пакет"/>
          <p:cNvSpPr>
            <a:spLocks noChangeArrowheads="1"/>
          </p:cNvSpPr>
          <p:nvPr/>
        </p:nvSpPr>
        <p:spPr bwMode="auto">
          <a:xfrm>
            <a:off x="0" y="5589588"/>
            <a:ext cx="5113338" cy="8636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solidFill>
                <a:srgbClr val="006600"/>
              </a:solidFill>
            </a:endParaRPr>
          </a:p>
        </p:txBody>
      </p:sp>
      <p:sp>
        <p:nvSpPr>
          <p:cNvPr id="6147" name="AutoShape 17"/>
          <p:cNvSpPr>
            <a:spLocks noChangeArrowheads="1"/>
          </p:cNvSpPr>
          <p:nvPr/>
        </p:nvSpPr>
        <p:spPr bwMode="auto">
          <a:xfrm>
            <a:off x="3563938" y="4437063"/>
            <a:ext cx="73025" cy="71437"/>
          </a:xfrm>
          <a:prstGeom prst="smileyFace">
            <a:avLst>
              <a:gd name="adj" fmla="val 4653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" name="Рисунок 3" descr="0_4ad1d_1d8a99ce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мммммм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6334190"/>
            <a:ext cx="4224389" cy="523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5536" y="1628800"/>
            <a:ext cx="81369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Р = 5 + 5 + 6 + 6 = 22 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204864"/>
            <a:ext cx="21602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2123728" y="1700808"/>
            <a:ext cx="792088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275856" y="1700808"/>
            <a:ext cx="792088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4427984" y="1700808"/>
            <a:ext cx="792088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868144" y="836712"/>
            <a:ext cx="1944216" cy="19442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1" grpId="0" animBg="1"/>
      <p:bldP spid="12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971600" y="1412776"/>
            <a:ext cx="258917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35:7</a:t>
            </a:r>
            <a:r>
              <a:rPr lang="el-GR" dirty="0" smtClean="0">
                <a:cs typeface="Arial" charset="0"/>
              </a:rPr>
              <a:t>·</a:t>
            </a:r>
            <a:r>
              <a:rPr lang="ru-RU" dirty="0">
                <a:cs typeface="Arial" charset="0"/>
              </a:rPr>
              <a:t>2=</a:t>
            </a:r>
            <a:endParaRPr lang="el-GR" dirty="0">
              <a:cs typeface="Arial" charset="0"/>
            </a:endParaRP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899592" y="2348880"/>
            <a:ext cx="36086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(15+17):8=</a:t>
            </a:r>
            <a:endParaRPr lang="ru-RU" dirty="0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971600" y="3429000"/>
            <a:ext cx="218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  <a:r>
              <a:rPr lang="el-GR" dirty="0" smtClean="0">
                <a:cs typeface="Arial" charset="0"/>
              </a:rPr>
              <a:t>·</a:t>
            </a:r>
            <a:r>
              <a:rPr lang="ru-RU" dirty="0" smtClean="0">
                <a:cs typeface="Arial" charset="0"/>
              </a:rPr>
              <a:t>9:2=</a:t>
            </a:r>
            <a:endParaRPr lang="el-GR" dirty="0">
              <a:cs typeface="Arial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3419872" y="1340768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427984" y="2420888"/>
            <a:ext cx="565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131840" y="3429000"/>
            <a:ext cx="95410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362456"/>
          </a:xfrm>
        </p:spPr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  <p:bldP spid="34824" grpId="0"/>
      <p:bldP spid="348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311275" y="557213"/>
            <a:ext cx="2813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(</a:t>
            </a:r>
            <a:r>
              <a:rPr lang="ru-RU" dirty="0" smtClean="0"/>
              <a:t>5+4)</a:t>
            </a:r>
            <a:r>
              <a:rPr lang="el-GR" dirty="0" smtClean="0">
                <a:cs typeface="Arial" charset="0"/>
              </a:rPr>
              <a:t>·</a:t>
            </a:r>
            <a:r>
              <a:rPr lang="ru-RU" dirty="0" smtClean="0">
                <a:cs typeface="Arial" charset="0"/>
              </a:rPr>
              <a:t>3=</a:t>
            </a:r>
            <a:endParaRPr lang="el-GR" dirty="0">
              <a:cs typeface="Arial" charset="0"/>
            </a:endParaRP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1258888" y="1773238"/>
            <a:ext cx="2736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12:4+5=</a:t>
            </a:r>
            <a:endParaRPr lang="ru-RU" dirty="0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1403350" y="2852738"/>
            <a:ext cx="30508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(24-3):7=</a:t>
            </a:r>
            <a:endParaRPr lang="ru-RU" dirty="0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4067175" y="549275"/>
            <a:ext cx="95410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27</a:t>
            </a:r>
            <a:endParaRPr lang="ru-RU" dirty="0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924300" y="1773238"/>
            <a:ext cx="5693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4356100" y="2852738"/>
            <a:ext cx="5693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  <p:bldP spid="35848" grpId="0"/>
      <p:bldP spid="358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4ad1d_1d8a99c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Рисунок 8" descr="ввввв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581128"/>
            <a:ext cx="3168352" cy="1200000"/>
          </a:xfrm>
          <a:prstGeom prst="rect">
            <a:avLst/>
          </a:prstGeom>
        </p:spPr>
      </p:pic>
      <p:pic>
        <p:nvPicPr>
          <p:cNvPr id="10" name="Рисунок 9" descr="мммммм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5733256"/>
            <a:ext cx="3819048" cy="428571"/>
          </a:xfrm>
          <a:prstGeom prst="rect">
            <a:avLst/>
          </a:prstGeom>
        </p:spPr>
      </p:pic>
      <p:pic>
        <p:nvPicPr>
          <p:cNvPr id="11" name="Рисунок 10" descr="пппп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2708920"/>
            <a:ext cx="4047619" cy="19142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666</TotalTime>
  <Words>88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Тема: Решение задач на увеличение числа в несколько раз.   </vt:lpstr>
      <vt:lpstr>Слайд 2</vt:lpstr>
      <vt:lpstr>Слайд 3</vt:lpstr>
      <vt:lpstr>Слайд 4</vt:lpstr>
      <vt:lpstr>Слайд 5</vt:lpstr>
      <vt:lpstr>Слайд 6</vt:lpstr>
      <vt:lpstr>Самостоятельная работа</vt:lpstr>
      <vt:lpstr>Слайд 8</vt:lpstr>
      <vt:lpstr>Слайд 9</vt:lpstr>
      <vt:lpstr>Слайд 10</vt:lpstr>
      <vt:lpstr>Слайд 11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Флюх</dc:creator>
  <cp:lastModifiedBy>Дом</cp:lastModifiedBy>
  <cp:revision>33</cp:revision>
  <dcterms:created xsi:type="dcterms:W3CDTF">2009-04-23T13:43:26Z</dcterms:created>
  <dcterms:modified xsi:type="dcterms:W3CDTF">2012-12-12T10:57:37Z</dcterms:modified>
</cp:coreProperties>
</file>