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912768" cy="39604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shablony-dlya-prezentaciy-kartinki-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345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76672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5F2987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sz="2000" b="1" i="1" dirty="0" smtClean="0">
                <a:solidFill>
                  <a:srgbClr val="5F29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5F2987"/>
                </a:solidFill>
                <a:latin typeface="Times New Roman" pitchFamily="18" charset="0"/>
                <a:cs typeface="Times New Roman" pitchFamily="18" charset="0"/>
              </a:rPr>
              <a:t>«Детский Сад №275»</a:t>
            </a:r>
            <a:br>
              <a:rPr lang="ru-RU" sz="2000" b="1" i="1" dirty="0" smtClean="0">
                <a:solidFill>
                  <a:srgbClr val="5F29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5F2987"/>
                </a:solidFill>
                <a:latin typeface="Times New Roman" pitchFamily="18" charset="0"/>
                <a:cs typeface="Times New Roman" pitchFamily="18" charset="0"/>
              </a:rPr>
              <a:t>г. Нижнего Новгорода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2204864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bg2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«Времена года»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436510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Младшая группа</a:t>
            </a:r>
          </a:p>
          <a:p>
            <a:pPr algn="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Воспитатель: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Пескова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А.А.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-5R6h2oB2m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848872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viO1-1jF0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0"/>
            <a:ext cx="6768752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Bsi6TMi2o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5375596" cy="667967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KObEJjLOo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0"/>
            <a:ext cx="669674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giZg2UX9uw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696744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_pumAWvfD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5976663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2gHpYqhRH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688632" cy="666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QYJWQKzXDX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684076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4Y8kjIgr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0"/>
            <a:ext cx="7056784" cy="666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vHnxDpx7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7776864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17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№275» г. Нижнего Новгорода </dc:title>
  <dc:creator>USER</dc:creator>
  <cp:lastModifiedBy>USER</cp:lastModifiedBy>
  <cp:revision>3</cp:revision>
  <dcterms:created xsi:type="dcterms:W3CDTF">2016-06-08T18:05:29Z</dcterms:created>
  <dcterms:modified xsi:type="dcterms:W3CDTF">2016-06-08T18:34:14Z</dcterms:modified>
</cp:coreProperties>
</file>