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5F298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5F298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5F298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5F298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5F298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5F298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5F298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5F298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5F2987"/>
                </a:solidFill>
                <a:latin typeface="Times New Roman" pitchFamily="18" charset="0"/>
                <a:cs typeface="Times New Roman" pitchFamily="18" charset="0"/>
              </a:rPr>
              <a:t>    Муниципальное </a:t>
            </a:r>
            <a:r>
              <a:rPr lang="ru-RU" sz="2000" b="1" i="1" dirty="0" smtClean="0">
                <a:solidFill>
                  <a:srgbClr val="5F2987"/>
                </a:solidFill>
                <a:latin typeface="Times New Roman" pitchFamily="18" charset="0"/>
                <a:cs typeface="Times New Roman" pitchFamily="18" charset="0"/>
              </a:rPr>
              <a:t>бюджетное дошкольное образовательное учреждение </a:t>
            </a:r>
            <a:br>
              <a:rPr lang="ru-RU" sz="2000" b="1" i="1" dirty="0" smtClean="0">
                <a:solidFill>
                  <a:srgbClr val="5F298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5F2987"/>
                </a:solidFill>
                <a:latin typeface="Times New Roman" pitchFamily="18" charset="0"/>
                <a:cs typeface="Times New Roman" pitchFamily="18" charset="0"/>
              </a:rPr>
              <a:t>«Детский Сад №275»</a:t>
            </a:r>
            <a:br>
              <a:rPr lang="ru-RU" sz="2000" b="1" i="1" dirty="0" smtClean="0">
                <a:solidFill>
                  <a:srgbClr val="5F298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5F2987"/>
                </a:solidFill>
                <a:latin typeface="Times New Roman" pitchFamily="18" charset="0"/>
                <a:cs typeface="Times New Roman" pitchFamily="18" charset="0"/>
              </a:rPr>
              <a:t>г. Нижнего Новгорода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7160840" cy="460851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6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«Мамы и их детки»</a:t>
            </a:r>
          </a:p>
          <a:p>
            <a:pPr algn="r"/>
            <a:endParaRPr lang="ru-RU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endParaRPr lang="ru-RU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endParaRPr lang="ru-RU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r>
              <a:rPr lang="ru-RU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Младшая группа</a:t>
            </a:r>
          </a:p>
          <a:p>
            <a:pPr algn="r"/>
            <a:r>
              <a:rPr lang="ru-RU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Воспитатель: </a:t>
            </a:r>
            <a:r>
              <a:rPr lang="ru-RU" sz="1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Пескова</a:t>
            </a:r>
            <a:r>
              <a:rPr lang="ru-RU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А.А.</a:t>
            </a:r>
            <a:endParaRPr lang="ru-RU" sz="1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0_4fe27_67249329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26"/>
            <a:ext cx="9144000" cy="6856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0_4fe27_67249329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548"/>
          </a:xfrm>
        </p:spPr>
      </p:pic>
      <p:pic>
        <p:nvPicPr>
          <p:cNvPr id="4" name="Рисунок 3" descr="GNvhYANsDy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8262" y="1109662"/>
            <a:ext cx="6467475" cy="463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0_4fe27_67249329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548"/>
          </a:xfrm>
        </p:spPr>
      </p:pic>
      <p:pic>
        <p:nvPicPr>
          <p:cNvPr id="4" name="Рисунок 3" descr="H7TTJtxYlu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8262" y="966787"/>
            <a:ext cx="6467475" cy="492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0_4fe27_67249329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548"/>
          </a:xfrm>
        </p:spPr>
      </p:pic>
      <p:pic>
        <p:nvPicPr>
          <p:cNvPr id="4" name="Рисунок 3" descr="JfWZ77O5U1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512" y="195262"/>
            <a:ext cx="4752975" cy="646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0_4fe27_67249329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548"/>
          </a:xfrm>
        </p:spPr>
      </p:pic>
      <p:pic>
        <p:nvPicPr>
          <p:cNvPr id="4" name="Рисунок 3" descr="Keyq7n1sMH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3500" y="1052512"/>
            <a:ext cx="6477000" cy="475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0_4fe27_67249329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548"/>
          </a:xfrm>
        </p:spPr>
      </p:pic>
      <p:pic>
        <p:nvPicPr>
          <p:cNvPr id="4" name="Рисунок 3" descr="kM4OD19Dg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052512"/>
            <a:ext cx="6400800" cy="475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0_4fe27_67249329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548"/>
          </a:xfrm>
        </p:spPr>
      </p:pic>
      <p:pic>
        <p:nvPicPr>
          <p:cNvPr id="4" name="Рисунок 3" descr="mQoAsw-it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2550" y="1052512"/>
            <a:ext cx="6438900" cy="475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0_4fe27_67249329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548"/>
          </a:xfrm>
        </p:spPr>
      </p:pic>
      <p:pic>
        <p:nvPicPr>
          <p:cNvPr id="4" name="Рисунок 3" descr="p_yTNLPWY1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196752"/>
            <a:ext cx="6410325" cy="475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0_4fe27_67249329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548"/>
          </a:xfrm>
        </p:spPr>
      </p:pic>
      <p:pic>
        <p:nvPicPr>
          <p:cNvPr id="4" name="Рисунок 3" descr="PFY_ZT1q5y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8737" y="966787"/>
            <a:ext cx="6486525" cy="492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0_4fe27_67249329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548"/>
          </a:xfrm>
        </p:spPr>
      </p:pic>
      <p:pic>
        <p:nvPicPr>
          <p:cNvPr id="9" name="Рисунок 8" descr="0Xf2swtHe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512" y="223837"/>
            <a:ext cx="4752975" cy="641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0_4fe27_67249329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548"/>
          </a:xfrm>
        </p:spPr>
      </p:pic>
      <p:pic>
        <p:nvPicPr>
          <p:cNvPr id="4" name="Рисунок 3" descr="7XOJ6-iQSF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980728"/>
            <a:ext cx="6467475" cy="492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0_4fe27_67249329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548"/>
          </a:xfrm>
        </p:spPr>
      </p:pic>
      <p:pic>
        <p:nvPicPr>
          <p:cNvPr id="4" name="Рисунок 3" descr="24Wpbk07M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6362" y="1052512"/>
            <a:ext cx="6391275" cy="475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0_4fe27_67249329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548"/>
          </a:xfrm>
        </p:spPr>
      </p:pic>
      <p:pic>
        <p:nvPicPr>
          <p:cNvPr id="4" name="Рисунок 3" descr="b8tV-3qyR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2550" y="1052512"/>
            <a:ext cx="6438900" cy="475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0_4fe27_67249329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548"/>
          </a:xfrm>
        </p:spPr>
      </p:pic>
      <p:pic>
        <p:nvPicPr>
          <p:cNvPr id="4" name="Рисунок 3" descr="BPhv4uCW-j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512" y="176212"/>
            <a:ext cx="4752975" cy="650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0_4fe27_67249329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548"/>
          </a:xfrm>
        </p:spPr>
      </p:pic>
      <p:pic>
        <p:nvPicPr>
          <p:cNvPr id="4" name="Рисунок 3" descr="bzTpt9a7CX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8262" y="1052512"/>
            <a:ext cx="6467475" cy="475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0_4fe27_67249329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548"/>
          </a:xfrm>
        </p:spPr>
      </p:pic>
      <p:pic>
        <p:nvPicPr>
          <p:cNvPr id="4" name="Рисунок 3" descr="do9zUEqgNV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512" y="185737"/>
            <a:ext cx="4752975" cy="648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0_4fe27_67249329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548"/>
          </a:xfrm>
        </p:spPr>
      </p:pic>
      <p:pic>
        <p:nvPicPr>
          <p:cNvPr id="4" name="Рисунок 3" descr="gfGyqKm_D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512" y="209550"/>
            <a:ext cx="4752975" cy="643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</TotalTime>
  <Words>14</Words>
  <Application>Microsoft Office PowerPoint</Application>
  <PresentationFormat>Экран (4:3)</PresentationFormat>
  <Paragraphs>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    Муниципальное бюджетное дошкольное образовательное учреждение  «Детский Сад №275» г. Нижнего Новгорода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Муниципальное бюджетное дошкольное образовательное учреждение  «Детский Сад №275» г. Нижнего Новгорода</dc:title>
  <dc:creator>USER</dc:creator>
  <cp:lastModifiedBy>USER</cp:lastModifiedBy>
  <cp:revision>3</cp:revision>
  <dcterms:created xsi:type="dcterms:W3CDTF">2016-06-08T17:37:08Z</dcterms:created>
  <dcterms:modified xsi:type="dcterms:W3CDTF">2016-06-08T18:01:10Z</dcterms:modified>
</cp:coreProperties>
</file>