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08B6-56F7-4A62-BD54-C8725A26C049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1623-4928-41B0-9AAE-B45F5EC1AD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2.bp.blogspot.com/-L0uz7YOy3Mg/UrayJFmUpWI/AAAAAAAAAc4/YJXYHJAJZdU/s1600/%D1%81%D1%82%D0%B0%D1%80%D1%8B%D0%B9+%D1%81%D0%B0%D0%B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37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4647" y="1628800"/>
            <a:ext cx="863935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Результаты </a:t>
            </a:r>
            <a:r>
              <a:rPr lang="ru-RU" sz="3600" b="1" dirty="0"/>
              <a:t>педагогической </a:t>
            </a:r>
            <a:r>
              <a:rPr lang="ru-RU" sz="3600" b="1" dirty="0" smtClean="0"/>
              <a:t>деятельности </a:t>
            </a:r>
          </a:p>
          <a:p>
            <a:pPr algn="ctr"/>
            <a:r>
              <a:rPr lang="ru-RU" sz="3600" b="1" dirty="0" smtClean="0"/>
              <a:t>учителя биологии </a:t>
            </a:r>
          </a:p>
          <a:p>
            <a:pPr algn="ctr"/>
            <a:r>
              <a:rPr lang="ru-RU" sz="3600" b="1" dirty="0" smtClean="0"/>
              <a:t>Анохиной Е.И.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69060" y="3131661"/>
          <a:ext cx="6405880" cy="1463040"/>
        </p:xfrm>
        <a:graphic>
          <a:graphicData uri="http://schemas.openxmlformats.org/drawingml/2006/table">
            <a:tbl>
              <a:tblPr/>
              <a:tblGrid>
                <a:gridCol w="2275840"/>
                <a:gridCol w="1376680"/>
                <a:gridCol w="1376680"/>
                <a:gridCol w="137668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2012-2013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2013-2015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2014-2015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СРЕДНИЙ ПОКАЗАТЕЛЬ КАЧЕСТВА ЗНАНИЙ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ПО ЛИЦЕЮ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49,9%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48,6%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55,5%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УРОВЕНЬ КАЧЕСТВА ЗНАНИЙ ПО БИОЛОГИИ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УЧАЩИХСЯ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АНОХИНОЙ Е.И.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56%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/>
                          <a:ea typeface="Times New Roman"/>
                        </a:rPr>
                        <a:t>57%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/>
                          <a:ea typeface="Times New Roman"/>
                        </a:rPr>
                        <a:t>63%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0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558700"/>
            <a:ext cx="847379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АНОХИНА ЕКАТЕРИНА ИВАНОВНА, ОБЩИЙ СТАЖ ПЕДАГОГИЧЕСКОЙ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ДЕЯТЕЛЬНОСТИ – 12 ЛЕТ, РАБОТАЕТ В МАОУ г. ЖУКОВКИ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«ЛИЦЕЙ №1  им. ДМИТРИЯ СЕРГЕЕВИЧА ЕЗЕРСКОГО»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УЧИТЕЛЕМ БИОЛОГИИ  С  2010 ГОДА,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ИМЕЕТ ПЕРВУЮ КВАЛИФИКАЦИОННУЮ КАТЕГОРИЮ.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Учитель биологии Анохина Екатерина Ивановна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владеет современными подходами к обучению школьников.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Основываясь на технологию личностно ориентированного обучения,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учитель добивается стабильно высоких результатов;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качественные показатели представлены таблицей: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9" y="3356992"/>
          <a:ext cx="7848870" cy="2736304"/>
        </p:xfrm>
        <a:graphic>
          <a:graphicData uri="http://schemas.openxmlformats.org/drawingml/2006/table">
            <a:tbl>
              <a:tblPr/>
              <a:tblGrid>
                <a:gridCol w="2788497"/>
                <a:gridCol w="1686791"/>
                <a:gridCol w="1686791"/>
                <a:gridCol w="1686791"/>
              </a:tblGrid>
              <a:tr h="3420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2012-2013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2013-2015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2014-2015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СРЕДНИЙ ПОКАЗАТЕЛЬ КАЧЕСТВА ЗНАНИЙ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ПО ЛИЦЕЮ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49,9%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48,6%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55,5%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УРОВЕНЬ КАЧЕСТВА ЗНАНИЙ ПО БИОЛОГИИ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УЧАЩИХСЯ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АНОХИНОЙ Е.И.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56%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Georgia"/>
                          <a:ea typeface="Times New Roman"/>
                        </a:rPr>
                        <a:t>57%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Georgia"/>
                          <a:ea typeface="Times New Roman"/>
                        </a:rPr>
                        <a:t>63%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581201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Результативность деятельности учителя по обеспечению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стандарта образования подтверждается высокими показателями качества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Анохина Е.И.  использует в работе следующие образовательные технологии: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личностно-ориентированные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позволяющие поставить  в центр всей школьной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образовательной системы личность ребенка, обеспечение комфортных,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бес­конфликтных и безопасных условий ее развития, реализации ее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природных по­тенциалов.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Использование данной технологии позволяет учителю максимально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индивидуализировать учебный процесс, обеспечить разностороннее,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свободное и творческое развитие каждого ребенка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Применяемая в рамках личностно – ориентированной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технология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сотрудничества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реализует демократизм и парт­нерство в субъект –субъектных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отношениях учителя и учащихся.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Применение данной технологии позволяет Анохиной Е.И.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находиться в состоянии</a:t>
            </a:r>
            <a:r>
              <a:rPr kumimoji="0" lang="ru-RU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сотрудничества, сотворчества.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Приоритет  личностных отношений, индивидуального подхода,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нежесткое демократическое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управление и яркой гуманистическая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направленнос­ть применяемой технологии позволяют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учителю работать без конфликтов, выстраивать систему личностных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взаимоотношений, что, в конечном итоге, определяет качество обучения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школьников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24001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Педагогические технологии на основе активизации и интенсифи­кации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деятельности учащихся 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используемые Анохиной Е.И., позволяют осуществлять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проблемное обучение, применять в практике обучения учащихся опорные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конспекты и  планы – конспекты уроков, а также игровые технологии на начальном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этапе изучения предмета в целях повышения мотивации к его изучению, стимулирования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уча­щихся к учебной деятельности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Результаты   ЕГЭ  по биологии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2014 году, полученные учащимися, являются наивысшими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в Жуковском районе: количество набранных баллов составило 91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2015 году наивысший результат ЕГЭ по биологии в районе,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количество набранных баллов составило 87.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Учитель Анохина Е.И. систематически и целенаправленно организует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внеурочную работу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учащихся по биологии.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48680"/>
            <a:ext cx="810039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Система её работы представлена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дополнительными занятиями для учащихся, склонных к изучению биологии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руководством исследовательскими работами и проектами по биологии в рамках работы ученического научного общества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элективными курсами и факультативными занятиями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кружковой работой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индивидуальной работой с одарёнными учащимися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индивидуальным консультированием по подготовке учащихся к ОГЭ, ЕГЭ по биологии.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Одним из показателей результативности работы учителя является  активное участие учащихся  в муниципальных, региональных и межрегиональных олимпиадах и конкурсах по биологии и экологии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117693"/>
            <a:ext cx="76683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Организуя исследовательскую деятельность учащихся, учитель Анохина Е.И.  преследует несколько целей,  особо выделяя как важнейшие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развитие исследовательских навыков учащихся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расширение кругозора, формирование собственной точки зрения на изучаемую проблему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самостоятельный поиск и сбор информации (в том числе – с использованием ресурсов сети ИНТЕРНЕТ), отбор наиболее значимого и достоверного материала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повышение мотивации к изучаемому предмету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приобщение к  науке, развитие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межпредметных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связей, помощь в самоопределении учащихся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развитие коммуникативной и информационной культуры учащихся.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Анохина Екатерина Ивановна является членов жюри олимпиад и конкурсов на муниципальном уровне: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Всероссийской олимпиады школьников по биологии в  2013-2014, 2014-2015, 2015-2016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уч.годах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Всероссийской олимпиады школьников по экологии в 2014-2015,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2015-2016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уч.годах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конкурса «Вода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Брянщины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 (2015год);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конкурса «Юннат-2015»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584" y="1124744"/>
            <a:ext cx="774035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Работая  в рамках  действующего в лицее Ученического Научного Общества, Анохина Е.И. на протяжении ряда лет является руководителем и консультантом проектных и исследовательских работ учащихся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Анохина Е.И. принимает активное участие в работе творческой группы учителей биологии Жуковского района. С опытом её работы по подготовке выпускников к сдаче ЕГЭ, организации работы с одарёнными детьми неоднократно знакомились учителя биологии Жуковского района.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458/86375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2204864"/>
            <a:ext cx="4996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665</Words>
  <Application>Microsoft Office PowerPoint</Application>
  <PresentationFormat>Экран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CrackSoft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kati</dc:creator>
  <cp:lastModifiedBy>kati</cp:lastModifiedBy>
  <cp:revision>19</cp:revision>
  <dcterms:created xsi:type="dcterms:W3CDTF">2016-03-20T17:57:20Z</dcterms:created>
  <dcterms:modified xsi:type="dcterms:W3CDTF">2016-03-20T18:16:25Z</dcterms:modified>
</cp:coreProperties>
</file>